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</p:sldMasterIdLst>
  <p:notesMasterIdLst>
    <p:notesMasterId r:id="rId24"/>
  </p:notesMasterIdLst>
  <p:handoutMasterIdLst>
    <p:handoutMasterId r:id="rId25"/>
  </p:handoutMasterIdLst>
  <p:sldIdLst>
    <p:sldId id="537" r:id="rId5"/>
    <p:sldId id="527" r:id="rId6"/>
    <p:sldId id="639" r:id="rId7"/>
    <p:sldId id="623" r:id="rId8"/>
    <p:sldId id="659" r:id="rId9"/>
    <p:sldId id="606" r:id="rId10"/>
    <p:sldId id="661" r:id="rId11"/>
    <p:sldId id="647" r:id="rId12"/>
    <p:sldId id="648" r:id="rId13"/>
    <p:sldId id="649" r:id="rId14"/>
    <p:sldId id="651" r:id="rId15"/>
    <p:sldId id="662" r:id="rId16"/>
    <p:sldId id="652" r:id="rId17"/>
    <p:sldId id="653" r:id="rId18"/>
    <p:sldId id="663" r:id="rId19"/>
    <p:sldId id="567" r:id="rId20"/>
    <p:sldId id="595" r:id="rId21"/>
    <p:sldId id="596" r:id="rId22"/>
    <p:sldId id="654" r:id="rId23"/>
  </p:sldIdLst>
  <p:sldSz cx="12192000" cy="6858000"/>
  <p:notesSz cx="6807200" cy="99393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3976" userDrawn="1">
          <p15:clr>
            <a:srgbClr val="A4A3A4"/>
          </p15:clr>
        </p15:guide>
        <p15:guide id="3" orient="horz" pos="2472" userDrawn="1">
          <p15:clr>
            <a:srgbClr val="A4A3A4"/>
          </p15:clr>
        </p15:guide>
        <p15:guide id="4" orient="horz" pos="1389" userDrawn="1">
          <p15:clr>
            <a:srgbClr val="A4A3A4"/>
          </p15:clr>
        </p15:guide>
        <p15:guide id="5" orient="horz" pos="4196">
          <p15:clr>
            <a:srgbClr val="A4A3A4"/>
          </p15:clr>
        </p15:guide>
        <p15:guide id="6" pos="4203">
          <p15:clr>
            <a:srgbClr val="A4A3A4"/>
          </p15:clr>
        </p15:guide>
        <p15:guide id="7" orient="horz" pos="41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E9F5F1"/>
    <a:srgbClr val="BFBEBE"/>
    <a:srgbClr val="E1F1D3"/>
    <a:srgbClr val="CCFFFF"/>
    <a:srgbClr val="E0C5FD"/>
    <a:srgbClr val="706F6F"/>
    <a:srgbClr val="999998"/>
    <a:srgbClr val="9E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71" autoAdjust="0"/>
    <p:restoredTop sz="90391" autoAdjust="0"/>
  </p:normalViewPr>
  <p:slideViewPr>
    <p:cSldViewPr showGuides="1">
      <p:cViewPr varScale="1">
        <p:scale>
          <a:sx n="94" d="100"/>
          <a:sy n="94" d="100"/>
        </p:scale>
        <p:origin x="108" y="438"/>
      </p:cViewPr>
      <p:guideLst>
        <p:guide orient="horz"/>
        <p:guide pos="3976"/>
        <p:guide orient="horz" pos="2472"/>
        <p:guide orient="horz" pos="1389"/>
        <p:guide orient="horz" pos="4196"/>
        <p:guide pos="4203"/>
        <p:guide orient="horz" pos="4186"/>
      </p:guideLst>
    </p:cSldViewPr>
  </p:slideViewPr>
  <p:outlineViewPr>
    <p:cViewPr>
      <p:scale>
        <a:sx n="33" d="100"/>
        <a:sy n="33" d="100"/>
      </p:scale>
      <p:origin x="0" y="-1794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rgbClr val="92D050"/>
        </a:solidFill>
      </dgm:spPr>
      <dgm:t>
        <a:bodyPr/>
        <a:lstStyle/>
        <a:p>
          <a:pPr>
            <a:lnSpc>
              <a:spcPct val="90000"/>
            </a:lnSpc>
          </a:pPr>
          <a:r>
            <a:rPr lang="en-US" altLang="zh-CN" sz="2400" dirty="0" smtClean="0">
              <a:solidFill>
                <a:schemeClr val="bg1"/>
              </a:solidFill>
            </a:rPr>
            <a:t>Peripherals analysis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/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9D764D7-169C-40DC-8882-B4A1C190684D}" type="presOf" srcId="{4DE5EF7F-7138-4764-A112-F254BA6ED525}" destId="{BB089907-DCBE-4F8F-9C83-68B6C2EB4DB0}" srcOrd="0" destOrd="0" presId="urn:microsoft.com/office/officeart/2005/8/layout/process2"/>
    <dgm:cxn modelId="{BEA9B936-9159-4DB0-974C-B03C355C59CC}" type="presOf" srcId="{4DE5EF7F-7138-4764-A112-F254BA6ED525}" destId="{3416875D-DC5F-4289-A4A5-97F6747CC6A1}" srcOrd="1" destOrd="0" presId="urn:microsoft.com/office/officeart/2005/8/layout/process2"/>
    <dgm:cxn modelId="{50EB5DBE-6EED-4D4B-A255-ABBC15628B0C}" type="presOf" srcId="{FB2871F8-C9F5-49C8-93BB-A1F140EBBFC2}" destId="{593AF8B8-5CDF-4A27-861B-76BD0591B9E6}" srcOrd="0" destOrd="0" presId="urn:microsoft.com/office/officeart/2005/8/layout/process2"/>
    <dgm:cxn modelId="{0647C3D7-F28F-4828-AC47-3E7F063398F8}" type="presOf" srcId="{250E189A-D855-4088-BEE1-567FBBE2162E}" destId="{9D3DE9F0-2341-4CC1-81D3-A113FA691324}" srcOrd="0" destOrd="0" presId="urn:microsoft.com/office/officeart/2005/8/layout/process2"/>
    <dgm:cxn modelId="{B3E1C3A6-CBB1-496C-AED9-7F993280122E}" type="presOf" srcId="{154DAC5D-AD54-4A88-875F-7DED30E317B0}" destId="{ACC6DF2B-3D14-4A43-94CA-0389A3C3E128}" srcOrd="0" destOrd="0" presId="urn:microsoft.com/office/officeart/2005/8/layout/process2"/>
    <dgm:cxn modelId="{7B9E302A-03CC-44F1-A319-47C554656C0D}" type="presOf" srcId="{37D15CCA-E769-46DA-B7CB-1F58EA52B8C4}" destId="{7B3BE094-A40C-4C9B-9964-A7331BA42B94}" srcOrd="0" destOrd="0" presId="urn:microsoft.com/office/officeart/2005/8/layout/process2"/>
    <dgm:cxn modelId="{8FCFAF59-D61E-4F25-9059-B1EEAC343063}" type="presOf" srcId="{154DAC5D-AD54-4A88-875F-7DED30E317B0}" destId="{0138F44F-B7B8-44DD-87B4-4C452BD82CEE}" srcOrd="1" destOrd="0" presId="urn:microsoft.com/office/officeart/2005/8/layout/process2"/>
    <dgm:cxn modelId="{A5ADB399-FB5B-4D8F-93B6-1508007778C2}" type="presOf" srcId="{1BC419ED-F395-4F03-B9BD-64BA3AADAF63}" destId="{0D4E8CCD-F72C-4C5F-BFC7-E9FE47FE557A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37886281-0830-47DE-B5A9-E39B4DDA264A}" type="presOf" srcId="{ACA7A659-BA71-4D38-8542-09AFDFF77871}" destId="{75669A98-FA2B-4C8A-AD9B-3CB17E8461D8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92320A26-5C39-4560-BB31-1EDF965FFD50}" type="presOf" srcId="{A82A78EE-BAF0-455F-8471-075F52E76EA6}" destId="{D150C13B-3A37-45B2-85B7-F6A873E95011}" srcOrd="0" destOrd="0" presId="urn:microsoft.com/office/officeart/2005/8/layout/process2"/>
    <dgm:cxn modelId="{1B9FB397-07F0-494D-A785-5BD4D2553211}" type="presOf" srcId="{37D15CCA-E769-46DA-B7CB-1F58EA52B8C4}" destId="{C9C281E1-6523-4FD0-A87C-105753E6E11A}" srcOrd="1" destOrd="0" presId="urn:microsoft.com/office/officeart/2005/8/layout/process2"/>
    <dgm:cxn modelId="{526FDB4A-6663-4EDB-B00F-888A59CC61AF}" type="presParOf" srcId="{593AF8B8-5CDF-4A27-861B-76BD0591B9E6}" destId="{D150C13B-3A37-45B2-85B7-F6A873E95011}" srcOrd="0" destOrd="0" presId="urn:microsoft.com/office/officeart/2005/8/layout/process2"/>
    <dgm:cxn modelId="{F86F97D1-600C-4ED7-B9D3-A629DC1B2FA9}" type="presParOf" srcId="{593AF8B8-5CDF-4A27-861B-76BD0591B9E6}" destId="{BB089907-DCBE-4F8F-9C83-68B6C2EB4DB0}" srcOrd="1" destOrd="0" presId="urn:microsoft.com/office/officeart/2005/8/layout/process2"/>
    <dgm:cxn modelId="{9BA7B373-7848-491F-9B18-69BED8EEF223}" type="presParOf" srcId="{BB089907-DCBE-4F8F-9C83-68B6C2EB4DB0}" destId="{3416875D-DC5F-4289-A4A5-97F6747CC6A1}" srcOrd="0" destOrd="0" presId="urn:microsoft.com/office/officeart/2005/8/layout/process2"/>
    <dgm:cxn modelId="{EF8663DA-44EC-42FC-8735-0A55A5CF7E17}" type="presParOf" srcId="{593AF8B8-5CDF-4A27-861B-76BD0591B9E6}" destId="{75669A98-FA2B-4C8A-AD9B-3CB17E8461D8}" srcOrd="2" destOrd="0" presId="urn:microsoft.com/office/officeart/2005/8/layout/process2"/>
    <dgm:cxn modelId="{4B1C985F-AFED-42DE-9772-4D6BF7990406}" type="presParOf" srcId="{593AF8B8-5CDF-4A27-861B-76BD0591B9E6}" destId="{7B3BE094-A40C-4C9B-9964-A7331BA42B94}" srcOrd="3" destOrd="0" presId="urn:microsoft.com/office/officeart/2005/8/layout/process2"/>
    <dgm:cxn modelId="{3B92D256-EDF8-49A6-93DA-15679B1874CE}" type="presParOf" srcId="{7B3BE094-A40C-4C9B-9964-A7331BA42B94}" destId="{C9C281E1-6523-4FD0-A87C-105753E6E11A}" srcOrd="0" destOrd="0" presId="urn:microsoft.com/office/officeart/2005/8/layout/process2"/>
    <dgm:cxn modelId="{3FCE9D94-399B-426D-B71F-945429F4462D}" type="presParOf" srcId="{593AF8B8-5CDF-4A27-861B-76BD0591B9E6}" destId="{9D3DE9F0-2341-4CC1-81D3-A113FA691324}" srcOrd="4" destOrd="0" presId="urn:microsoft.com/office/officeart/2005/8/layout/process2"/>
    <dgm:cxn modelId="{DEA7051C-66F1-4A76-9B01-B80EAB89F6D9}" type="presParOf" srcId="{593AF8B8-5CDF-4A27-861B-76BD0591B9E6}" destId="{ACC6DF2B-3D14-4A43-94CA-0389A3C3E128}" srcOrd="5" destOrd="0" presId="urn:microsoft.com/office/officeart/2005/8/layout/process2"/>
    <dgm:cxn modelId="{6957EAEE-3B1D-4666-A77C-3E8ED8A6EE90}" type="presParOf" srcId="{ACC6DF2B-3D14-4A43-94CA-0389A3C3E128}" destId="{0138F44F-B7B8-44DD-87B4-4C452BD82CEE}" srcOrd="0" destOrd="0" presId="urn:microsoft.com/office/officeart/2005/8/layout/process2"/>
    <dgm:cxn modelId="{B1D2516C-93F7-4B50-A733-5F3D27026376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Peripherals analysis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/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572A65C-0B61-48F9-A57F-3218FA6E77B6}" type="presOf" srcId="{FB2871F8-C9F5-49C8-93BB-A1F140EBBFC2}" destId="{593AF8B8-5CDF-4A27-861B-76BD0591B9E6}" srcOrd="0" destOrd="0" presId="urn:microsoft.com/office/officeart/2005/8/layout/process2"/>
    <dgm:cxn modelId="{4B4E2FB6-21FA-4C2E-933A-9A2878CE2513}" type="presOf" srcId="{1BC419ED-F395-4F03-B9BD-64BA3AADAF63}" destId="{0D4E8CCD-F72C-4C5F-BFC7-E9FE47FE557A}" srcOrd="0" destOrd="0" presId="urn:microsoft.com/office/officeart/2005/8/layout/process2"/>
    <dgm:cxn modelId="{89C8BCC8-D941-4298-A4DE-42026166094D}" type="presOf" srcId="{154DAC5D-AD54-4A88-875F-7DED30E317B0}" destId="{ACC6DF2B-3D14-4A43-94CA-0389A3C3E128}" srcOrd="0" destOrd="0" presId="urn:microsoft.com/office/officeart/2005/8/layout/process2"/>
    <dgm:cxn modelId="{BF06F139-E96C-4A48-9C0C-12BCD6C2370E}" type="presOf" srcId="{4DE5EF7F-7138-4764-A112-F254BA6ED525}" destId="{3416875D-DC5F-4289-A4A5-97F6747CC6A1}" srcOrd="1" destOrd="0" presId="urn:microsoft.com/office/officeart/2005/8/layout/process2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EE998D38-8AEB-445A-9C1E-914FAD9362E9}" type="presOf" srcId="{154DAC5D-AD54-4A88-875F-7DED30E317B0}" destId="{0138F44F-B7B8-44DD-87B4-4C452BD82CEE}" srcOrd="1" destOrd="0" presId="urn:microsoft.com/office/officeart/2005/8/layout/process2"/>
    <dgm:cxn modelId="{BE6571BD-E632-45A2-9D54-AE11BA456BFF}" type="presOf" srcId="{ACA7A659-BA71-4D38-8542-09AFDFF77871}" destId="{75669A98-FA2B-4C8A-AD9B-3CB17E8461D8}" srcOrd="0" destOrd="0" presId="urn:microsoft.com/office/officeart/2005/8/layout/process2"/>
    <dgm:cxn modelId="{4939C09F-BEA9-46CB-862F-8399F12EE47E}" type="presOf" srcId="{37D15CCA-E769-46DA-B7CB-1F58EA52B8C4}" destId="{C9C281E1-6523-4FD0-A87C-105753E6E11A}" srcOrd="1" destOrd="0" presId="urn:microsoft.com/office/officeart/2005/8/layout/process2"/>
    <dgm:cxn modelId="{71AAA500-9ADB-4CB8-A316-F6322FDBED5E}" type="presOf" srcId="{37D15CCA-E769-46DA-B7CB-1F58EA52B8C4}" destId="{7B3BE094-A40C-4C9B-9964-A7331BA42B94}" srcOrd="0" destOrd="0" presId="urn:microsoft.com/office/officeart/2005/8/layout/process2"/>
    <dgm:cxn modelId="{F1B47C48-0DBC-4C5B-867E-64D46D2FAFCD}" type="presOf" srcId="{4DE5EF7F-7138-4764-A112-F254BA6ED525}" destId="{BB089907-DCBE-4F8F-9C83-68B6C2EB4DB0}" srcOrd="0" destOrd="0" presId="urn:microsoft.com/office/officeart/2005/8/layout/process2"/>
    <dgm:cxn modelId="{F7DEB5E9-CB58-4567-9654-8B0A75FF6329}" type="presOf" srcId="{250E189A-D855-4088-BEE1-567FBBE2162E}" destId="{9D3DE9F0-2341-4CC1-81D3-A113FA691324}" srcOrd="0" destOrd="0" presId="urn:microsoft.com/office/officeart/2005/8/layout/process2"/>
    <dgm:cxn modelId="{332B52E9-EB25-43B8-A35C-754FCBED2AF5}" type="presOf" srcId="{A82A78EE-BAF0-455F-8471-075F52E76EA6}" destId="{D150C13B-3A37-45B2-85B7-F6A873E95011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AC3A576E-3A80-4FDD-8D3B-3EDC3B011823}" type="presParOf" srcId="{593AF8B8-5CDF-4A27-861B-76BD0591B9E6}" destId="{D150C13B-3A37-45B2-85B7-F6A873E95011}" srcOrd="0" destOrd="0" presId="urn:microsoft.com/office/officeart/2005/8/layout/process2"/>
    <dgm:cxn modelId="{002BD9FC-545D-4DCF-B7DA-AFED7CFA22A4}" type="presParOf" srcId="{593AF8B8-5CDF-4A27-861B-76BD0591B9E6}" destId="{BB089907-DCBE-4F8F-9C83-68B6C2EB4DB0}" srcOrd="1" destOrd="0" presId="urn:microsoft.com/office/officeart/2005/8/layout/process2"/>
    <dgm:cxn modelId="{8D88437F-5A4D-4253-A1BC-60D56D6B7FBC}" type="presParOf" srcId="{BB089907-DCBE-4F8F-9C83-68B6C2EB4DB0}" destId="{3416875D-DC5F-4289-A4A5-97F6747CC6A1}" srcOrd="0" destOrd="0" presId="urn:microsoft.com/office/officeart/2005/8/layout/process2"/>
    <dgm:cxn modelId="{D5441B22-86A4-4C49-BCA3-D6B322DCA162}" type="presParOf" srcId="{593AF8B8-5CDF-4A27-861B-76BD0591B9E6}" destId="{75669A98-FA2B-4C8A-AD9B-3CB17E8461D8}" srcOrd="2" destOrd="0" presId="urn:microsoft.com/office/officeart/2005/8/layout/process2"/>
    <dgm:cxn modelId="{F715DBB3-DE9E-41C5-A773-91B4B6BC4384}" type="presParOf" srcId="{593AF8B8-5CDF-4A27-861B-76BD0591B9E6}" destId="{7B3BE094-A40C-4C9B-9964-A7331BA42B94}" srcOrd="3" destOrd="0" presId="urn:microsoft.com/office/officeart/2005/8/layout/process2"/>
    <dgm:cxn modelId="{991D89A1-BEBD-4A5A-867C-228A02719EBA}" type="presParOf" srcId="{7B3BE094-A40C-4C9B-9964-A7331BA42B94}" destId="{C9C281E1-6523-4FD0-A87C-105753E6E11A}" srcOrd="0" destOrd="0" presId="urn:microsoft.com/office/officeart/2005/8/layout/process2"/>
    <dgm:cxn modelId="{C1D10358-A8A4-4EAA-9CFD-5BFDD2DD9AC6}" type="presParOf" srcId="{593AF8B8-5CDF-4A27-861B-76BD0591B9E6}" destId="{9D3DE9F0-2341-4CC1-81D3-A113FA691324}" srcOrd="4" destOrd="0" presId="urn:microsoft.com/office/officeart/2005/8/layout/process2"/>
    <dgm:cxn modelId="{975AEE61-B22F-4DDF-9836-71655DFD4A63}" type="presParOf" srcId="{593AF8B8-5CDF-4A27-861B-76BD0591B9E6}" destId="{ACC6DF2B-3D14-4A43-94CA-0389A3C3E128}" srcOrd="5" destOrd="0" presId="urn:microsoft.com/office/officeart/2005/8/layout/process2"/>
    <dgm:cxn modelId="{63ED112C-C1E3-4E0A-928D-EB5BAD54073E}" type="presParOf" srcId="{ACC6DF2B-3D14-4A43-94CA-0389A3C3E128}" destId="{0138F44F-B7B8-44DD-87B4-4C452BD82CEE}" srcOrd="0" destOrd="0" presId="urn:microsoft.com/office/officeart/2005/8/layout/process2"/>
    <dgm:cxn modelId="{7B6C6B34-AEA1-4A53-B58D-2D40DB619E71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/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4908B98-5322-4F23-9350-E85AF0757653}" type="presOf" srcId="{FB2871F8-C9F5-49C8-93BB-A1F140EBBFC2}" destId="{593AF8B8-5CDF-4A27-861B-76BD0591B9E6}" srcOrd="0" destOrd="0" presId="urn:microsoft.com/office/officeart/2005/8/layout/process2"/>
    <dgm:cxn modelId="{F490619B-94A3-448F-8850-A135FB546F64}" type="presOf" srcId="{ACA7A659-BA71-4D38-8542-09AFDFF77871}" destId="{75669A98-FA2B-4C8A-AD9B-3CB17E8461D8}" srcOrd="0" destOrd="0" presId="urn:microsoft.com/office/officeart/2005/8/layout/process2"/>
    <dgm:cxn modelId="{96B4F7CD-C174-402E-9C8B-6111B89D4F5B}" type="presOf" srcId="{154DAC5D-AD54-4A88-875F-7DED30E317B0}" destId="{0138F44F-B7B8-44DD-87B4-4C452BD82CEE}" srcOrd="1" destOrd="0" presId="urn:microsoft.com/office/officeart/2005/8/layout/process2"/>
    <dgm:cxn modelId="{F935057A-4508-4CFF-9A4C-E2C10B65E7C1}" type="presOf" srcId="{37D15CCA-E769-46DA-B7CB-1F58EA52B8C4}" destId="{C9C281E1-6523-4FD0-A87C-105753E6E11A}" srcOrd="1" destOrd="0" presId="urn:microsoft.com/office/officeart/2005/8/layout/process2"/>
    <dgm:cxn modelId="{1B0695A3-6394-470C-9569-3C30724A6400}" type="presOf" srcId="{1BC419ED-F395-4F03-B9BD-64BA3AADAF63}" destId="{0D4E8CCD-F72C-4C5F-BFC7-E9FE47FE557A}" srcOrd="0" destOrd="0" presId="urn:microsoft.com/office/officeart/2005/8/layout/process2"/>
    <dgm:cxn modelId="{DF712E99-674B-40E0-A621-5EA636D1D814}" type="presOf" srcId="{250E189A-D855-4088-BEE1-567FBBE2162E}" destId="{9D3DE9F0-2341-4CC1-81D3-A113FA691324}" srcOrd="0" destOrd="0" presId="urn:microsoft.com/office/officeart/2005/8/layout/process2"/>
    <dgm:cxn modelId="{D6E60BEB-872E-49A5-ABF6-85D07068AC34}" type="presOf" srcId="{4DE5EF7F-7138-4764-A112-F254BA6ED525}" destId="{BB089907-DCBE-4F8F-9C83-68B6C2EB4DB0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57CFEAC5-7050-46A8-A5B0-9B6E71B8326E}" type="presOf" srcId="{154DAC5D-AD54-4A88-875F-7DED30E317B0}" destId="{ACC6DF2B-3D14-4A43-94CA-0389A3C3E128}" srcOrd="0" destOrd="0" presId="urn:microsoft.com/office/officeart/2005/8/layout/process2"/>
    <dgm:cxn modelId="{68758238-C361-4B72-9292-15B37565CC0C}" type="presOf" srcId="{37D15CCA-E769-46DA-B7CB-1F58EA52B8C4}" destId="{7B3BE094-A40C-4C9B-9964-A7331BA42B94}" srcOrd="0" destOrd="0" presId="urn:microsoft.com/office/officeart/2005/8/layout/process2"/>
    <dgm:cxn modelId="{F9674D8A-C663-4200-8F2B-6C55E7C5D43C}" type="presOf" srcId="{4DE5EF7F-7138-4764-A112-F254BA6ED525}" destId="{3416875D-DC5F-4289-A4A5-97F6747CC6A1}" srcOrd="1" destOrd="0" presId="urn:microsoft.com/office/officeart/2005/8/layout/process2"/>
    <dgm:cxn modelId="{BB277AA0-3EAD-4223-94D1-30B4A2E4ACCF}" type="presOf" srcId="{A82A78EE-BAF0-455F-8471-075F52E76EA6}" destId="{D150C13B-3A37-45B2-85B7-F6A873E95011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82309CEB-1D1A-4497-A5E6-9DB5589F2C48}" type="presParOf" srcId="{593AF8B8-5CDF-4A27-861B-76BD0591B9E6}" destId="{D150C13B-3A37-45B2-85B7-F6A873E95011}" srcOrd="0" destOrd="0" presId="urn:microsoft.com/office/officeart/2005/8/layout/process2"/>
    <dgm:cxn modelId="{C6D4569B-4E3C-4972-B3AB-807701EA68A2}" type="presParOf" srcId="{593AF8B8-5CDF-4A27-861B-76BD0591B9E6}" destId="{BB089907-DCBE-4F8F-9C83-68B6C2EB4DB0}" srcOrd="1" destOrd="0" presId="urn:microsoft.com/office/officeart/2005/8/layout/process2"/>
    <dgm:cxn modelId="{C4E0C087-E11C-42A7-AE1C-79F2349A8AB6}" type="presParOf" srcId="{BB089907-DCBE-4F8F-9C83-68B6C2EB4DB0}" destId="{3416875D-DC5F-4289-A4A5-97F6747CC6A1}" srcOrd="0" destOrd="0" presId="urn:microsoft.com/office/officeart/2005/8/layout/process2"/>
    <dgm:cxn modelId="{5264841F-F828-4011-B052-ADDA8B118415}" type="presParOf" srcId="{593AF8B8-5CDF-4A27-861B-76BD0591B9E6}" destId="{75669A98-FA2B-4C8A-AD9B-3CB17E8461D8}" srcOrd="2" destOrd="0" presId="urn:microsoft.com/office/officeart/2005/8/layout/process2"/>
    <dgm:cxn modelId="{819FC777-9FE7-4312-8804-1FA3AC29D50C}" type="presParOf" srcId="{593AF8B8-5CDF-4A27-861B-76BD0591B9E6}" destId="{7B3BE094-A40C-4C9B-9964-A7331BA42B94}" srcOrd="3" destOrd="0" presId="urn:microsoft.com/office/officeart/2005/8/layout/process2"/>
    <dgm:cxn modelId="{B6356357-3E7A-4AA7-B886-23A7F75F2FD7}" type="presParOf" srcId="{7B3BE094-A40C-4C9B-9964-A7331BA42B94}" destId="{C9C281E1-6523-4FD0-A87C-105753E6E11A}" srcOrd="0" destOrd="0" presId="urn:microsoft.com/office/officeart/2005/8/layout/process2"/>
    <dgm:cxn modelId="{64BB9422-946A-4F90-B17C-200F05E12CF2}" type="presParOf" srcId="{593AF8B8-5CDF-4A27-861B-76BD0591B9E6}" destId="{9D3DE9F0-2341-4CC1-81D3-A113FA691324}" srcOrd="4" destOrd="0" presId="urn:microsoft.com/office/officeart/2005/8/layout/process2"/>
    <dgm:cxn modelId="{BFFF1787-1548-4CE0-B03F-22389CDF2FF9}" type="presParOf" srcId="{593AF8B8-5CDF-4A27-861B-76BD0591B9E6}" destId="{ACC6DF2B-3D14-4A43-94CA-0389A3C3E128}" srcOrd="5" destOrd="0" presId="urn:microsoft.com/office/officeart/2005/8/layout/process2"/>
    <dgm:cxn modelId="{C135A56B-88C3-476E-A90C-0711098C2D9A}" type="presParOf" srcId="{ACC6DF2B-3D14-4A43-94CA-0389A3C3E128}" destId="{0138F44F-B7B8-44DD-87B4-4C452BD82CEE}" srcOrd="0" destOrd="0" presId="urn:microsoft.com/office/officeart/2005/8/layout/process2"/>
    <dgm:cxn modelId="{7091B71C-35AC-4584-8560-5EDD93359FA3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D429FDA-16E5-444F-ADAB-79158B8EAE72}" type="presOf" srcId="{1BC419ED-F395-4F03-B9BD-64BA3AADAF63}" destId="{0D4E8CCD-F72C-4C5F-BFC7-E9FE47FE557A}" srcOrd="0" destOrd="0" presId="urn:microsoft.com/office/officeart/2005/8/layout/process2"/>
    <dgm:cxn modelId="{8D91F20E-22A4-4056-9F81-BFAA7DD09AA2}" type="presOf" srcId="{154DAC5D-AD54-4A88-875F-7DED30E317B0}" destId="{0138F44F-B7B8-44DD-87B4-4C452BD82CEE}" srcOrd="1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428D1299-6C38-4E35-9F0F-80AE0AC285DF}" type="presOf" srcId="{FB2871F8-C9F5-49C8-93BB-A1F140EBBFC2}" destId="{593AF8B8-5CDF-4A27-861B-76BD0591B9E6}" srcOrd="0" destOrd="0" presId="urn:microsoft.com/office/officeart/2005/8/layout/process2"/>
    <dgm:cxn modelId="{06ED6062-E420-4397-A295-AFADBB12451B}" type="presOf" srcId="{250E189A-D855-4088-BEE1-567FBBE2162E}" destId="{9D3DE9F0-2341-4CC1-81D3-A113FA691324}" srcOrd="0" destOrd="0" presId="urn:microsoft.com/office/officeart/2005/8/layout/process2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B5CC1ECA-10DD-4446-BC3D-1B34401D1B80}" type="presOf" srcId="{37D15CCA-E769-46DA-B7CB-1F58EA52B8C4}" destId="{7B3BE094-A40C-4C9B-9964-A7331BA42B94}" srcOrd="0" destOrd="0" presId="urn:microsoft.com/office/officeart/2005/8/layout/process2"/>
    <dgm:cxn modelId="{69F923F6-07C6-42E4-AC0C-E59F875E8DA1}" type="presOf" srcId="{ACA7A659-BA71-4D38-8542-09AFDFF77871}" destId="{75669A98-FA2B-4C8A-AD9B-3CB17E8461D8}" srcOrd="0" destOrd="0" presId="urn:microsoft.com/office/officeart/2005/8/layout/process2"/>
    <dgm:cxn modelId="{2DA1CA2D-54D1-46D4-BE98-3813B8F11400}" type="presOf" srcId="{A82A78EE-BAF0-455F-8471-075F52E76EA6}" destId="{D150C13B-3A37-45B2-85B7-F6A873E95011}" srcOrd="0" destOrd="0" presId="urn:microsoft.com/office/officeart/2005/8/layout/process2"/>
    <dgm:cxn modelId="{49BA1448-C5BE-4B19-A98E-075532CF53CF}" type="presOf" srcId="{154DAC5D-AD54-4A88-875F-7DED30E317B0}" destId="{ACC6DF2B-3D14-4A43-94CA-0389A3C3E128}" srcOrd="0" destOrd="0" presId="urn:microsoft.com/office/officeart/2005/8/layout/process2"/>
    <dgm:cxn modelId="{D696E45B-1F36-4C2A-BDD0-E04EFF76682A}" type="presOf" srcId="{37D15CCA-E769-46DA-B7CB-1F58EA52B8C4}" destId="{C9C281E1-6523-4FD0-A87C-105753E6E11A}" srcOrd="1" destOrd="0" presId="urn:microsoft.com/office/officeart/2005/8/layout/process2"/>
    <dgm:cxn modelId="{72738E64-CD7A-4674-9993-5B2E70622A3D}" type="presOf" srcId="{4DE5EF7F-7138-4764-A112-F254BA6ED525}" destId="{3416875D-DC5F-4289-A4A5-97F6747CC6A1}" srcOrd="1" destOrd="0" presId="urn:microsoft.com/office/officeart/2005/8/layout/process2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725D34B0-257F-43A6-891C-A65E1DB27D83}" type="presOf" srcId="{4DE5EF7F-7138-4764-A112-F254BA6ED525}" destId="{BB089907-DCBE-4F8F-9C83-68B6C2EB4DB0}" srcOrd="0" destOrd="0" presId="urn:microsoft.com/office/officeart/2005/8/layout/process2"/>
    <dgm:cxn modelId="{8A8A9117-0F9A-44E8-AE7C-CE8DF7A874A8}" type="presParOf" srcId="{593AF8B8-5CDF-4A27-861B-76BD0591B9E6}" destId="{D150C13B-3A37-45B2-85B7-F6A873E95011}" srcOrd="0" destOrd="0" presId="urn:microsoft.com/office/officeart/2005/8/layout/process2"/>
    <dgm:cxn modelId="{64D69EB3-757A-4E40-894F-A903FDAE451C}" type="presParOf" srcId="{593AF8B8-5CDF-4A27-861B-76BD0591B9E6}" destId="{BB089907-DCBE-4F8F-9C83-68B6C2EB4DB0}" srcOrd="1" destOrd="0" presId="urn:microsoft.com/office/officeart/2005/8/layout/process2"/>
    <dgm:cxn modelId="{58163B94-C501-43F4-8AF6-884A5C6F2A79}" type="presParOf" srcId="{BB089907-DCBE-4F8F-9C83-68B6C2EB4DB0}" destId="{3416875D-DC5F-4289-A4A5-97F6747CC6A1}" srcOrd="0" destOrd="0" presId="urn:microsoft.com/office/officeart/2005/8/layout/process2"/>
    <dgm:cxn modelId="{65C3E0F3-FAF2-4214-BFEB-586515E8A781}" type="presParOf" srcId="{593AF8B8-5CDF-4A27-861B-76BD0591B9E6}" destId="{75669A98-FA2B-4C8A-AD9B-3CB17E8461D8}" srcOrd="2" destOrd="0" presId="urn:microsoft.com/office/officeart/2005/8/layout/process2"/>
    <dgm:cxn modelId="{D3E0FB8F-FEDA-4DD0-94BC-39BE5C3C53E0}" type="presParOf" srcId="{593AF8B8-5CDF-4A27-861B-76BD0591B9E6}" destId="{7B3BE094-A40C-4C9B-9964-A7331BA42B94}" srcOrd="3" destOrd="0" presId="urn:microsoft.com/office/officeart/2005/8/layout/process2"/>
    <dgm:cxn modelId="{7A893BBF-73C0-4C35-87AA-E14ADB450AEC}" type="presParOf" srcId="{7B3BE094-A40C-4C9B-9964-A7331BA42B94}" destId="{C9C281E1-6523-4FD0-A87C-105753E6E11A}" srcOrd="0" destOrd="0" presId="urn:microsoft.com/office/officeart/2005/8/layout/process2"/>
    <dgm:cxn modelId="{2851A657-E819-41BB-987F-D99E0DED97FE}" type="presParOf" srcId="{593AF8B8-5CDF-4A27-861B-76BD0591B9E6}" destId="{9D3DE9F0-2341-4CC1-81D3-A113FA691324}" srcOrd="4" destOrd="0" presId="urn:microsoft.com/office/officeart/2005/8/layout/process2"/>
    <dgm:cxn modelId="{DBC11EFD-48F7-4DFA-AC2E-96EFD5FA459D}" type="presParOf" srcId="{593AF8B8-5CDF-4A27-861B-76BD0591B9E6}" destId="{ACC6DF2B-3D14-4A43-94CA-0389A3C3E128}" srcOrd="5" destOrd="0" presId="urn:microsoft.com/office/officeart/2005/8/layout/process2"/>
    <dgm:cxn modelId="{E829B0AB-09FA-4520-9B64-11D7C78A3E4E}" type="presParOf" srcId="{ACC6DF2B-3D14-4A43-94CA-0389A3C3E128}" destId="{0138F44F-B7B8-44DD-87B4-4C452BD82CEE}" srcOrd="0" destOrd="0" presId="urn:microsoft.com/office/officeart/2005/8/layout/process2"/>
    <dgm:cxn modelId="{9324ABE1-4340-4BC6-B725-8D4232313B54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3785"/>
          <a:ext cx="1584175" cy="983288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Peripherals analysis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00" y="182585"/>
        <a:ext cx="1526575" cy="925688"/>
      </dsp:txXfrm>
    </dsp:sp>
    <dsp:sp modelId="{BB089907-DCBE-4F8F-9C83-68B6C2EB4DB0}">
      <dsp:nvSpPr>
        <dsp:cNvPr id="0" name=""/>
        <dsp:cNvSpPr/>
      </dsp:nvSpPr>
      <dsp:spPr>
        <a:xfrm rot="5400000">
          <a:off x="624011" y="1139935"/>
          <a:ext cx="336152" cy="442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659344" y="1193098"/>
        <a:ext cx="265487" cy="235306"/>
      </dsp:txXfrm>
    </dsp:sp>
    <dsp:sp modelId="{75669A98-FA2B-4C8A-AD9B-3CB17E8461D8}">
      <dsp:nvSpPr>
        <dsp:cNvPr id="0" name=""/>
        <dsp:cNvSpPr/>
      </dsp:nvSpPr>
      <dsp:spPr>
        <a:xfrm>
          <a:off x="0" y="1585276"/>
          <a:ext cx="1584175" cy="983288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00" y="1614076"/>
        <a:ext cx="1526575" cy="925688"/>
      </dsp:txXfrm>
    </dsp:sp>
    <dsp:sp modelId="{7B3BE094-A40C-4C9B-9964-A7331BA42B94}">
      <dsp:nvSpPr>
        <dsp:cNvPr id="0" name=""/>
        <dsp:cNvSpPr/>
      </dsp:nvSpPr>
      <dsp:spPr>
        <a:xfrm rot="5400000">
          <a:off x="603836" y="2589637"/>
          <a:ext cx="341598" cy="442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641892" y="2640078"/>
        <a:ext cx="265487" cy="239119"/>
      </dsp:txXfrm>
    </dsp:sp>
    <dsp:sp modelId="{9D3DE9F0-2341-4CC1-81D3-A113FA691324}">
      <dsp:nvSpPr>
        <dsp:cNvPr id="0" name=""/>
        <dsp:cNvSpPr/>
      </dsp:nvSpPr>
      <dsp:spPr>
        <a:xfrm>
          <a:off x="0" y="3024030"/>
          <a:ext cx="1584175" cy="9832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00" y="3052830"/>
        <a:ext cx="1526575" cy="925688"/>
      </dsp:txXfrm>
    </dsp:sp>
    <dsp:sp modelId="{ACC6DF2B-3D14-4A43-94CA-0389A3C3E128}">
      <dsp:nvSpPr>
        <dsp:cNvPr id="0" name=""/>
        <dsp:cNvSpPr/>
      </dsp:nvSpPr>
      <dsp:spPr>
        <a:xfrm rot="5400000">
          <a:off x="607285" y="4028720"/>
          <a:ext cx="317077" cy="442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633081" y="4091421"/>
        <a:ext cx="265487" cy="221954"/>
      </dsp:txXfrm>
    </dsp:sp>
    <dsp:sp modelId="{0D4E8CCD-F72C-4C5F-BFC7-E9FE47FE557A}">
      <dsp:nvSpPr>
        <dsp:cNvPr id="0" name=""/>
        <dsp:cNvSpPr/>
      </dsp:nvSpPr>
      <dsp:spPr>
        <a:xfrm>
          <a:off x="0" y="4430089"/>
          <a:ext cx="1584175" cy="9832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00" y="4458889"/>
        <a:ext cx="1526575" cy="9256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3785"/>
          <a:ext cx="1440160" cy="983288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Peripherals analysis</a:t>
          </a:r>
          <a:endParaRPr lang="zh-CN" altLang="en-US" sz="2400" kern="1200" dirty="0"/>
        </a:p>
      </dsp:txBody>
      <dsp:txXfrm>
        <a:off x="28800" y="182585"/>
        <a:ext cx="1382560" cy="925688"/>
      </dsp:txXfrm>
    </dsp:sp>
    <dsp:sp modelId="{BB089907-DCBE-4F8F-9C83-68B6C2EB4DB0}">
      <dsp:nvSpPr>
        <dsp:cNvPr id="0" name=""/>
        <dsp:cNvSpPr/>
      </dsp:nvSpPr>
      <dsp:spPr>
        <a:xfrm rot="5400000">
          <a:off x="552003" y="1139935"/>
          <a:ext cx="336152" cy="442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336" y="1193098"/>
        <a:ext cx="265487" cy="235306"/>
      </dsp:txXfrm>
    </dsp:sp>
    <dsp:sp modelId="{75669A98-FA2B-4C8A-AD9B-3CB17E8461D8}">
      <dsp:nvSpPr>
        <dsp:cNvPr id="0" name=""/>
        <dsp:cNvSpPr/>
      </dsp:nvSpPr>
      <dsp:spPr>
        <a:xfrm>
          <a:off x="0" y="1585276"/>
          <a:ext cx="1440160" cy="983288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00" y="1614076"/>
        <a:ext cx="1382560" cy="925688"/>
      </dsp:txXfrm>
    </dsp:sp>
    <dsp:sp modelId="{7B3BE094-A40C-4C9B-9964-A7331BA42B94}">
      <dsp:nvSpPr>
        <dsp:cNvPr id="0" name=""/>
        <dsp:cNvSpPr/>
      </dsp:nvSpPr>
      <dsp:spPr>
        <a:xfrm rot="5400000">
          <a:off x="531828" y="2589637"/>
          <a:ext cx="341598" cy="442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884" y="2640078"/>
        <a:ext cx="265487" cy="239119"/>
      </dsp:txXfrm>
    </dsp:sp>
    <dsp:sp modelId="{9D3DE9F0-2341-4CC1-81D3-A113FA691324}">
      <dsp:nvSpPr>
        <dsp:cNvPr id="0" name=""/>
        <dsp:cNvSpPr/>
      </dsp:nvSpPr>
      <dsp:spPr>
        <a:xfrm>
          <a:off x="0" y="3024030"/>
          <a:ext cx="1440160" cy="9832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00" y="3052830"/>
        <a:ext cx="1382560" cy="925688"/>
      </dsp:txXfrm>
    </dsp:sp>
    <dsp:sp modelId="{ACC6DF2B-3D14-4A43-94CA-0389A3C3E128}">
      <dsp:nvSpPr>
        <dsp:cNvPr id="0" name=""/>
        <dsp:cNvSpPr/>
      </dsp:nvSpPr>
      <dsp:spPr>
        <a:xfrm rot="5400000">
          <a:off x="535277" y="4028720"/>
          <a:ext cx="317077" cy="442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1073" y="4091421"/>
        <a:ext cx="265487" cy="221954"/>
      </dsp:txXfrm>
    </dsp:sp>
    <dsp:sp modelId="{0D4E8CCD-F72C-4C5F-BFC7-E9FE47FE557A}">
      <dsp:nvSpPr>
        <dsp:cNvPr id="0" name=""/>
        <dsp:cNvSpPr/>
      </dsp:nvSpPr>
      <dsp:spPr>
        <a:xfrm>
          <a:off x="0" y="4430089"/>
          <a:ext cx="1440160" cy="9832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00" y="4458889"/>
        <a:ext cx="1382560" cy="9256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56475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98819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9997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95363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56475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98819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9802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77894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56475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98819" cy="926594"/>
      </dsp:txXfrm>
    </dsp:sp>
    <dsp:sp modelId="{ACC6DF2B-3D14-4A43-94CA-0389A3C3E128}">
      <dsp:nvSpPr>
        <dsp:cNvPr id="0" name=""/>
        <dsp:cNvSpPr/>
      </dsp:nvSpPr>
      <dsp:spPr>
        <a:xfrm rot="5400000">
          <a:off x="543254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074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56475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98819" cy="9265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529" cy="497524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5082" y="0"/>
            <a:ext cx="2950529" cy="497524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r">
              <a:defRPr sz="1200"/>
            </a:lvl1pPr>
          </a:lstStyle>
          <a:p>
            <a:fld id="{A48FB239-5A4E-41CB-8761-0221BE0D6BFC}" type="datetimeFigureOut">
              <a:rPr lang="zh-CN" altLang="en-US" smtClean="0"/>
              <a:t>2018/3/15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0226"/>
            <a:ext cx="2950529" cy="497523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5082" y="9440226"/>
            <a:ext cx="2950529" cy="497523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r">
              <a:defRPr sz="1200"/>
            </a:lvl1pPr>
          </a:lstStyle>
          <a:p>
            <a:fld id="{A856ED51-C2A2-453C-824F-3C95443DE9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588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r">
              <a:defRPr sz="1200"/>
            </a:lvl1pPr>
          </a:lstStyle>
          <a:p>
            <a:fld id="{6417C3E4-834A-4FDE-8876-3ED4986C368E}" type="datetimeFigureOut">
              <a:rPr lang="en-US" smtClean="0"/>
              <a:t>3/15/2018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9" tIns="45779" rIns="91559" bIns="45779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721" y="4721186"/>
            <a:ext cx="5445760" cy="4472702"/>
          </a:xfrm>
          <a:prstGeom prst="rect">
            <a:avLst/>
          </a:prstGeom>
        </p:spPr>
        <p:txBody>
          <a:bodyPr vert="horz" lIns="91559" tIns="45779" rIns="91559" bIns="4577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40646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5839" y="9440646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r">
              <a:defRPr sz="1200"/>
            </a:lvl1pPr>
          </a:lstStyle>
          <a:p>
            <a:fld id="{A425D16B-934A-4DDA-AA9D-F9317AC24A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22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79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81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970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934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66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+ grey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"/>
          <p:cNvSpPr>
            <a:spLocks noGrp="1"/>
          </p:cNvSpPr>
          <p:nvPr>
            <p:ph type="pic" sz="quarter" idx="14"/>
          </p:nvPr>
        </p:nvSpPr>
        <p:spPr>
          <a:xfrm>
            <a:off x="468000" y="0"/>
            <a:ext cx="11253600" cy="6156000"/>
          </a:xfrm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-1"/>
            <a:ext cx="5040000" cy="2592000"/>
          </a:xfrm>
          <a:solidFill>
            <a:schemeClr val="tx2"/>
          </a:solidFill>
        </p:spPr>
        <p:txBody>
          <a:bodyPr lIns="252000" tIns="252000" rIns="252000" bIns="252000" anchor="b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Textmasterformat</a:t>
            </a:r>
            <a:br>
              <a:rPr lang="de-DE" dirty="0"/>
            </a:br>
            <a:r>
              <a:rPr lang="de-DE" dirty="0"/>
              <a:t>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609737"/>
          </a:xfrm>
          <a:solidFill>
            <a:srgbClr val="9D9D9D"/>
          </a:solidFill>
        </p:spPr>
        <p:txBody>
          <a:bodyPr lIns="252000" tIns="180000" rIns="180000" bIns="18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600" b="0" cap="none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pic>
        <p:nvPicPr>
          <p:cNvPr id="5" name="Bild 4" descr="Badge_grey.png" hidden="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4432" y="0"/>
            <a:ext cx="1419800" cy="1275442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9986400" y="4881600"/>
            <a:ext cx="1418400" cy="12744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8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781772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grammplatzhalter 8"/>
          <p:cNvSpPr>
            <a:spLocks noGrp="1"/>
          </p:cNvSpPr>
          <p:nvPr>
            <p:ph type="chart" sz="quarter" idx="17"/>
          </p:nvPr>
        </p:nvSpPr>
        <p:spPr>
          <a:xfrm>
            <a:off x="64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344953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4" name="Diagrammplatzhalter 8"/>
          <p:cNvSpPr>
            <a:spLocks noGrp="1"/>
          </p:cNvSpPr>
          <p:nvPr>
            <p:ph type="chart" sz="quarter" idx="17"/>
          </p:nvPr>
        </p:nvSpPr>
        <p:spPr>
          <a:xfrm>
            <a:off x="64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173291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hart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8100000" cy="406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240299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 large + ca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468000" y="5940000"/>
            <a:ext cx="11244575" cy="234744"/>
          </a:xfrm>
        </p:spPr>
        <p:txBody>
          <a:bodyPr>
            <a:noAutofit/>
          </a:bodyPr>
          <a:lstStyle>
            <a:lvl1pPr>
              <a:defRPr sz="1400"/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8"/>
          </p:nvPr>
        </p:nvSpPr>
        <p:spPr>
          <a:xfrm>
            <a:off x="460375" y="540000"/>
            <a:ext cx="11261725" cy="530200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en-GB"/>
          </a:p>
        </p:txBody>
      </p:sp>
      <p:sp>
        <p:nvSpPr>
          <p:cNvPr id="5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546860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 Charts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4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5" name="Diagrammplatzhalter 8"/>
          <p:cNvSpPr>
            <a:spLocks noGrp="1"/>
          </p:cNvSpPr>
          <p:nvPr>
            <p:ph type="chart" sz="quarter" idx="18"/>
          </p:nvPr>
        </p:nvSpPr>
        <p:spPr>
          <a:xfrm>
            <a:off x="5220000" y="1692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6" name="Diagrammplatzhalter 8"/>
          <p:cNvSpPr>
            <a:spLocks noGrp="1"/>
          </p:cNvSpPr>
          <p:nvPr>
            <p:ph type="chart" sz="quarter" idx="19"/>
          </p:nvPr>
        </p:nvSpPr>
        <p:spPr>
          <a:xfrm>
            <a:off x="1080000" y="3996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7" name="Diagrammplatzhalter 8"/>
          <p:cNvSpPr>
            <a:spLocks noGrp="1"/>
          </p:cNvSpPr>
          <p:nvPr>
            <p:ph type="chart" sz="quarter" idx="20"/>
          </p:nvPr>
        </p:nvSpPr>
        <p:spPr>
          <a:xfrm>
            <a:off x="5220000" y="3996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1061197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abl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0" name="Tabellenplatzhalter 8"/>
          <p:cNvSpPr>
            <a:spLocks noGrp="1"/>
          </p:cNvSpPr>
          <p:nvPr>
            <p:ph type="tbl" sz="quarter" idx="18"/>
          </p:nvPr>
        </p:nvSpPr>
        <p:spPr>
          <a:xfrm>
            <a:off x="1079997" y="1800000"/>
            <a:ext cx="8100000" cy="4248000"/>
          </a:xfrm>
        </p:spPr>
        <p:txBody>
          <a:bodyPr/>
          <a:lstStyle/>
          <a:p>
            <a:r>
              <a:rPr lang="ja-JP" altLang="en-US"/>
              <a:t>表を追加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640067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468000" y="540000"/>
            <a:ext cx="11253600" cy="561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500237"/>
          </a:xfrm>
          <a:solidFill>
            <a:schemeClr val="tx2"/>
          </a:solidFill>
        </p:spPr>
        <p:txBody>
          <a:bodyPr wrap="square" lIns="252000" tIns="180000" rIns="180000" bIns="180000">
            <a:spAutoFit/>
          </a:bodyPr>
          <a:lstStyle>
            <a:lvl1pPr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</p:txBody>
      </p:sp>
      <p:sp>
        <p:nvSpPr>
          <p:cNvPr id="6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392457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79376" y="540000"/>
            <a:ext cx="11253600" cy="56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500237"/>
          </a:xfrm>
          <a:solidFill>
            <a:schemeClr val="tx2"/>
          </a:solidFill>
        </p:spPr>
        <p:txBody>
          <a:bodyPr lIns="252000" tIns="180000" rIns="180000" bIns="180000">
            <a:spAutoFit/>
          </a:bodyPr>
          <a:lstStyle>
            <a:lvl1pPr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</p:txBody>
      </p:sp>
      <p:sp>
        <p:nvSpPr>
          <p:cNvPr id="4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1120298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68000" y="540000"/>
            <a:ext cx="11253600" cy="56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080000" y="1800000"/>
            <a:ext cx="5280000" cy="332399"/>
          </a:xfrm>
        </p:spPr>
        <p:txBody>
          <a:bodyPr wrap="square">
            <a:spAutoFit/>
          </a:bodyPr>
          <a:lstStyle>
            <a:lvl1pPr>
              <a:spcAft>
                <a:spcPts val="0"/>
              </a:spcAft>
              <a:defRPr sz="1800" b="1" cap="none" baseline="0">
                <a:solidFill>
                  <a:schemeClr val="bg1"/>
                </a:solidFill>
                <a:latin typeface="+mj-lt"/>
              </a:defRPr>
            </a:lvl1pPr>
            <a:lvl2pPr>
              <a:defRPr sz="1100" b="1" cap="all" baseline="0">
                <a:latin typeface="+mj-lt"/>
              </a:defRPr>
            </a:lvl2pPr>
            <a:lvl3pPr>
              <a:defRPr sz="1100" b="1" cap="all" baseline="0">
                <a:latin typeface="+mj-lt"/>
              </a:defRPr>
            </a:lvl3pPr>
            <a:lvl4pPr>
              <a:defRPr sz="1100" b="1" cap="all" baseline="0">
                <a:latin typeface="+mj-lt"/>
              </a:defRPr>
            </a:lvl4pPr>
            <a:lvl5pPr>
              <a:defRPr sz="1100" b="1" cap="all" baseline="0"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1080000" y="1268760"/>
            <a:ext cx="2400000" cy="0"/>
          </a:xfrm>
          <a:prstGeom prst="line">
            <a:avLst/>
          </a:prstGeom>
          <a:ln w="3810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"/>
          <p:cNvSpPr txBox="1"/>
          <p:nvPr userDrawn="1"/>
        </p:nvSpPr>
        <p:spPr>
          <a:xfrm>
            <a:off x="1080000" y="1483200"/>
            <a:ext cx="5088008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b="1" dirty="0">
                <a:solidFill>
                  <a:schemeClr val="bg1"/>
                </a:solidFill>
                <a:latin typeface="+mj-ea"/>
                <a:ea typeface="+mj-ea"/>
              </a:rPr>
              <a:t>BIG</a:t>
            </a:r>
            <a:r>
              <a:rPr kumimoji="1" lang="en-US" altLang="ja-JP" b="1" baseline="0" dirty="0">
                <a:solidFill>
                  <a:schemeClr val="bg1"/>
                </a:solidFill>
                <a:latin typeface="+mj-ea"/>
                <a:ea typeface="+mj-ea"/>
              </a:rPr>
              <a:t> IDEAS FOR EVERY SPACE</a:t>
            </a:r>
            <a:endParaRPr kumimoji="1" lang="ja-JP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8994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y +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468000" y="0"/>
            <a:ext cx="11253600" cy="615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-1"/>
            <a:ext cx="5040000" cy="2592000"/>
          </a:xfrm>
          <a:solidFill>
            <a:schemeClr val="tx2"/>
          </a:solidFill>
        </p:spPr>
        <p:txBody>
          <a:bodyPr lIns="252000" tIns="252000" rIns="180000" bIns="252000" anchor="b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Textmasterformat</a:t>
            </a:r>
            <a:br>
              <a:rPr lang="de-DE" dirty="0"/>
            </a:br>
            <a:r>
              <a:rPr lang="de-DE" dirty="0"/>
              <a:t>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609737"/>
          </a:xfrm>
          <a:solidFill>
            <a:schemeClr val="bg1"/>
          </a:solidFill>
        </p:spPr>
        <p:txBody>
          <a:bodyPr lIns="252000" tIns="180000" rIns="180000" bIns="18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600" b="0" cap="none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9986400" y="4881600"/>
            <a:ext cx="1418400" cy="12744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800">
                <a:solidFill>
                  <a:srgbClr val="BFBEBE"/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365875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116632"/>
            <a:ext cx="8520000" cy="59836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080000" y="1351823"/>
            <a:ext cx="9000000" cy="295466"/>
          </a:xfrm>
          <a:ln>
            <a:noFill/>
          </a:ln>
        </p:spPr>
        <p:txBody>
          <a:bodyPr>
            <a:spAutoFit/>
          </a:bodyPr>
          <a:lstStyle>
            <a:lvl1pPr marL="177800" indent="-177800">
              <a:spcAft>
                <a:spcPts val="1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7177088" algn="r"/>
              </a:tabLst>
              <a:defRPr sz="1600"/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692696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774000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smtClean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pic>
        <p:nvPicPr>
          <p:cNvPr id="5" name="Picture 8" descr="本文_中扉用_オビ"/>
          <p:cNvPicPr>
            <a:picLocks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082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0"/>
          <p:cNvSpPr>
            <a:spLocks noChangeShapeType="1"/>
          </p:cNvSpPr>
          <p:nvPr userDrawn="1"/>
        </p:nvSpPr>
        <p:spPr bwMode="auto">
          <a:xfrm flipV="1">
            <a:off x="250825" y="908720"/>
            <a:ext cx="11610577" cy="15205"/>
          </a:xfrm>
          <a:prstGeom prst="line">
            <a:avLst/>
          </a:prstGeom>
          <a:noFill/>
          <a:ln w="57150">
            <a:pattFill prst="pct5">
              <a:fgClr>
                <a:srgbClr val="3366FF"/>
              </a:fgClr>
              <a:bgClr>
                <a:schemeClr val="hlink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36453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977900"/>
            <a:ext cx="8364538" cy="511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70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18864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080000" y="1800000"/>
            <a:ext cx="9000000" cy="1887696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76464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580911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2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30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49039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5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300000" y="1800000"/>
            <a:ext cx="5400000" cy="4248000"/>
          </a:xfrm>
          <a:ln w="6350">
            <a:noFill/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2362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300000" y="1800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6" name="Bildplatzhalter 3"/>
          <p:cNvSpPr>
            <a:spLocks noGrp="1"/>
          </p:cNvSpPr>
          <p:nvPr>
            <p:ph type="pic" sz="quarter" idx="16"/>
          </p:nvPr>
        </p:nvSpPr>
        <p:spPr>
          <a:xfrm>
            <a:off x="9072352" y="1800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7" name="Bildplatzhalter 3"/>
          <p:cNvSpPr>
            <a:spLocks noGrp="1"/>
          </p:cNvSpPr>
          <p:nvPr>
            <p:ph type="pic" sz="quarter" idx="17"/>
          </p:nvPr>
        </p:nvSpPr>
        <p:spPr>
          <a:xfrm>
            <a:off x="6300000" y="3924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8" name="Bildplatzhalter 3"/>
          <p:cNvSpPr>
            <a:spLocks noGrp="1"/>
          </p:cNvSpPr>
          <p:nvPr>
            <p:ph type="pic" sz="quarter" idx="18"/>
          </p:nvPr>
        </p:nvSpPr>
        <p:spPr>
          <a:xfrm>
            <a:off x="9072352" y="3924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2403302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0" name="Bildplatzhalter 8"/>
          <p:cNvSpPr>
            <a:spLocks noGrp="1"/>
          </p:cNvSpPr>
          <p:nvPr>
            <p:ph type="pic" sz="quarter" idx="18"/>
          </p:nvPr>
        </p:nvSpPr>
        <p:spPr>
          <a:xfrm>
            <a:off x="1080000" y="1800000"/>
            <a:ext cx="8100000" cy="4248000"/>
          </a:xfrm>
        </p:spPr>
        <p:txBody>
          <a:bodyPr lIns="144000" tIns="144000">
            <a:no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4206880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80000" y="492801"/>
            <a:ext cx="8520000" cy="88639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80000" y="1800000"/>
            <a:ext cx="9120000" cy="18876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760000" y="6509924"/>
            <a:ext cx="6720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13" name="Textfeld 7"/>
          <p:cNvSpPr txBox="1"/>
          <p:nvPr/>
        </p:nvSpPr>
        <p:spPr>
          <a:xfrm>
            <a:off x="468000" y="6544800"/>
            <a:ext cx="245419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i="0" u="none" strike="noStrike" kern="1200" baseline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© 2017 Renesas Electronics Corporation. All rights reserved. </a:t>
            </a: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6" name="Gerade Verbindung 15"/>
          <p:cNvCxnSpPr/>
          <p:nvPr/>
        </p:nvCxnSpPr>
        <p:spPr>
          <a:xfrm>
            <a:off x="468000" y="6336000"/>
            <a:ext cx="112536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7852" y="6440061"/>
            <a:ext cx="1773748" cy="301308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2999656" y="6489860"/>
            <a:ext cx="1531100" cy="2017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RENESAS CONFIDENTIAL</a:t>
            </a:r>
            <a:endParaRPr lang="en-US" sz="105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765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72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68" r:id="rId10"/>
    <p:sldLayoutId id="2147483745" r:id="rId11"/>
    <p:sldLayoutId id="2147483746" r:id="rId12"/>
    <p:sldLayoutId id="2147483769" r:id="rId13"/>
    <p:sldLayoutId id="2147483747" r:id="rId14"/>
    <p:sldLayoutId id="2147483748" r:id="rId15"/>
    <p:sldLayoutId id="2147483771" r:id="rId16"/>
    <p:sldLayoutId id="2147483750" r:id="rId17"/>
    <p:sldLayoutId id="2147483751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8415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79388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90">
          <p15:clr>
            <a:srgbClr val="F26B43"/>
          </p15:clr>
        </p15:guide>
        <p15:guide id="2" pos="676">
          <p15:clr>
            <a:srgbClr val="F26B43"/>
          </p15:clr>
        </p15:guide>
        <p15:guide id="3" pos="3841">
          <p15:clr>
            <a:srgbClr val="F26B43"/>
          </p15:clr>
        </p15:guide>
        <p15:guide id="4" pos="7378">
          <p15:clr>
            <a:srgbClr val="F26B43"/>
          </p15:clr>
        </p15:guide>
        <p15:guide id="5" pos="628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7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8.jpeg"/><Relationship Id="rId7" Type="http://schemas.openxmlformats.org/officeDocument/2006/relationships/diagramColors" Target="../diagrams/colors4.xml"/><Relationship Id="rId12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31.png"/><Relationship Id="rId5" Type="http://schemas.openxmlformats.org/officeDocument/2006/relationships/diagramLayout" Target="../diagrams/layout4.xml"/><Relationship Id="rId10" Type="http://schemas.openxmlformats.org/officeDocument/2006/relationships/image" Target="../media/image30.png"/><Relationship Id="rId4" Type="http://schemas.openxmlformats.org/officeDocument/2006/relationships/diagramData" Target="../diagrams/data4.xml"/><Relationship Id="rId9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4.png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プレースホルダー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84" r="6284"/>
          <a:stretch/>
        </p:blipFill>
        <p:spPr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3200" dirty="0" smtClean="0"/>
              <a:t>OJT REPORT</a:t>
            </a:r>
          </a:p>
          <a:p>
            <a:r>
              <a:rPr lang="en-US" altLang="zh-CN" sz="3200" dirty="0" smtClean="0"/>
              <a:t>FOR CG DEVELOPMENT</a:t>
            </a:r>
            <a:endParaRPr lang="en-US" altLang="zh-CN" dirty="0" smtClean="0"/>
          </a:p>
          <a:p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1286845"/>
          </a:xfrm>
        </p:spPr>
        <p:txBody>
          <a:bodyPr/>
          <a:lstStyle/>
          <a:p>
            <a:r>
              <a:rPr lang="en-US" altLang="ja-JP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RDB S21</a:t>
            </a:r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ja-JP" sz="2000" dirty="0">
                <a:latin typeface="宋体" panose="02010600030101010101" pitchFamily="2" charset="-122"/>
                <a:ea typeface="宋体" panose="02010600030101010101" pitchFamily="2" charset="-122"/>
              </a:rPr>
              <a:t>MAO </a:t>
            </a:r>
            <a:r>
              <a:rPr lang="en-US" altLang="ja-JP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Zh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engjun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毛正军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ja-JP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2018/3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/12</a:t>
            </a:r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00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372">
        <p:fade/>
      </p:transition>
    </mc:Choice>
    <mc:Fallback xmlns="">
      <p:transition spd="med" advTm="1237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WORKS-Achievements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10</a:t>
            </a:fld>
            <a:endParaRPr lang="de-DE" dirty="0">
              <a:solidFill>
                <a:srgbClr val="06418C"/>
              </a:solidFill>
            </a:endParaRPr>
          </a:p>
        </p:txBody>
      </p:sp>
      <p:graphicFrame>
        <p:nvGraphicFramePr>
          <p:cNvPr id="45" name="图示 44"/>
          <p:cNvGraphicFramePr/>
          <p:nvPr>
            <p:extLst>
              <p:ext uri="{D42A27DB-BD31-4B8C-83A1-F6EECF244321}">
                <p14:modId xmlns:p14="http://schemas.microsoft.com/office/powerpoint/2010/main" val="3588030114"/>
              </p:ext>
            </p:extLst>
          </p:nvPr>
        </p:nvGraphicFramePr>
        <p:xfrm>
          <a:off x="551384" y="836712"/>
          <a:ext cx="14564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5816" y="1054392"/>
            <a:ext cx="3024336" cy="174067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8208" y="1058031"/>
            <a:ext cx="3789543" cy="18077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83632" y="3210279"/>
            <a:ext cx="7416824" cy="295964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3647728" y="1978530"/>
            <a:ext cx="648072" cy="272238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21738" y="1924729"/>
            <a:ext cx="648072" cy="272238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805260" y="1770187"/>
            <a:ext cx="2018932" cy="120009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Bind pin setting to buttons by visual programming tool.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cxnSp>
        <p:nvCxnSpPr>
          <p:cNvPr id="10" name="直接连接符 9"/>
          <p:cNvCxnSpPr>
            <a:stCxn id="6" idx="6"/>
            <a:endCxn id="6" idx="6"/>
          </p:cNvCxnSpPr>
          <p:nvPr/>
        </p:nvCxnSpPr>
        <p:spPr>
          <a:xfrm>
            <a:off x="4295800" y="211464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6" idx="6"/>
            <a:endCxn id="7" idx="1"/>
          </p:cNvCxnSpPr>
          <p:nvPr/>
        </p:nvCxnSpPr>
        <p:spPr>
          <a:xfrm>
            <a:off x="4295800" y="2114649"/>
            <a:ext cx="1509460" cy="255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7" idx="3"/>
            <a:endCxn id="9" idx="2"/>
          </p:cNvCxnSpPr>
          <p:nvPr/>
        </p:nvCxnSpPr>
        <p:spPr>
          <a:xfrm flipV="1">
            <a:off x="7824192" y="2060848"/>
            <a:ext cx="997546" cy="309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标注 36"/>
          <p:cNvSpPr/>
          <p:nvPr/>
        </p:nvSpPr>
        <p:spPr>
          <a:xfrm>
            <a:off x="8688288" y="3134668"/>
            <a:ext cx="2160240" cy="571193"/>
          </a:xfrm>
          <a:prstGeom prst="wedgeRoundRectCallout">
            <a:avLst>
              <a:gd name="adj1" fmla="val -47629"/>
              <a:gd name="adj2" fmla="val 128564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Business logic code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78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7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47" y="1020575"/>
            <a:ext cx="3165171" cy="1892894"/>
          </a:xfrm>
          <a:prstGeom prst="rect">
            <a:avLst/>
          </a:prstGeom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WORKS-Achievements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11</a:t>
            </a:fld>
            <a:endParaRPr lang="de-DE" dirty="0">
              <a:solidFill>
                <a:srgbClr val="06418C"/>
              </a:solidFill>
            </a:endParaRPr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2704799066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947" y="4140148"/>
            <a:ext cx="2623521" cy="20858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6078" y="1232576"/>
            <a:ext cx="2947803" cy="208404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7838" y="4129601"/>
            <a:ext cx="2791508" cy="18674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836" y="2682106"/>
            <a:ext cx="3316105" cy="1957207"/>
          </a:xfrm>
          <a:prstGeom prst="rect">
            <a:avLst/>
          </a:prstGeom>
        </p:spPr>
      </p:pic>
      <p:sp>
        <p:nvSpPr>
          <p:cNvPr id="19" name="圆角矩形 18"/>
          <p:cNvSpPr/>
          <p:nvPr/>
        </p:nvSpPr>
        <p:spPr>
          <a:xfrm>
            <a:off x="6875175" y="3302457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Input signal</a:t>
            </a:r>
          </a:p>
        </p:txBody>
      </p:sp>
      <p:sp>
        <p:nvSpPr>
          <p:cNvPr id="20" name="下箭头 19"/>
          <p:cNvSpPr/>
          <p:nvPr/>
        </p:nvSpPr>
        <p:spPr>
          <a:xfrm>
            <a:off x="2974073" y="3377679"/>
            <a:ext cx="241680" cy="6454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5050967" y="5172190"/>
            <a:ext cx="715033" cy="180000"/>
          </a:xfrm>
          <a:prstGeom prst="rightArrow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688701" y="5392434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Download to chip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sp>
        <p:nvSpPr>
          <p:cNvPr id="25" name="下箭头 24"/>
          <p:cNvSpPr/>
          <p:nvPr/>
        </p:nvSpPr>
        <p:spPr>
          <a:xfrm>
            <a:off x="6767928" y="3002199"/>
            <a:ext cx="231559" cy="10492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3215753" y="3501194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Generate driver code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10041146" y="5430495"/>
            <a:ext cx="1492906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Output signal</a:t>
            </a:r>
          </a:p>
        </p:txBody>
      </p:sp>
      <p:sp>
        <p:nvSpPr>
          <p:cNvPr id="28" name="直角上箭头 27"/>
          <p:cNvSpPr/>
          <p:nvPr/>
        </p:nvSpPr>
        <p:spPr>
          <a:xfrm>
            <a:off x="8530306" y="4725144"/>
            <a:ext cx="1919834" cy="688782"/>
          </a:xfrm>
          <a:prstGeom prst="bentUpArrow">
            <a:avLst>
              <a:gd name="adj1" fmla="val 14749"/>
              <a:gd name="adj2" fmla="val 19818"/>
              <a:gd name="adj3" fmla="val 190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095640" y="4639313"/>
            <a:ext cx="33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69002" y="338424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252344" y="3197423"/>
            <a:ext cx="415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/>
              <a:t>③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600000" y="5362459"/>
            <a:ext cx="441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/>
              <a:t>④</a:t>
            </a:r>
          </a:p>
        </p:txBody>
      </p:sp>
      <p:sp>
        <p:nvSpPr>
          <p:cNvPr id="38" name="圆角矩形标注 37"/>
          <p:cNvSpPr/>
          <p:nvPr/>
        </p:nvSpPr>
        <p:spPr>
          <a:xfrm>
            <a:off x="3374991" y="966011"/>
            <a:ext cx="1768890" cy="514346"/>
          </a:xfrm>
          <a:prstGeom prst="wedgeRoundRectCallout">
            <a:avLst>
              <a:gd name="adj1" fmla="val -38031"/>
              <a:gd name="adj2" fmla="val 11527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SMOTD module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58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12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Introduce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 Report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Harvest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7" name="燕尾形 6"/>
          <p:cNvSpPr/>
          <p:nvPr/>
        </p:nvSpPr>
        <p:spPr>
          <a:xfrm>
            <a:off x="685816" y="4536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3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harvest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13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17" name="コンテンツ プレースホルダー 3"/>
          <p:cNvSpPr>
            <a:spLocks noGrp="1"/>
          </p:cNvSpPr>
          <p:nvPr>
            <p:ph idx="1"/>
          </p:nvPr>
        </p:nvSpPr>
        <p:spPr>
          <a:xfrm>
            <a:off x="452056" y="1096173"/>
            <a:ext cx="900000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ja-JP" sz="2800" b="1" dirty="0">
                <a:solidFill>
                  <a:schemeClr val="tx2"/>
                </a:solidFill>
                <a:ea typeface="宋体" panose="02010600030101010101" pitchFamily="2" charset="-122"/>
              </a:rPr>
              <a:t>▬▬▬▬ </a:t>
            </a:r>
            <a:r>
              <a:rPr lang="en-US" altLang="zh-CN" sz="2800" b="1" dirty="0">
                <a:solidFill>
                  <a:schemeClr val="tx2"/>
                </a:solidFill>
                <a:ea typeface="宋体" panose="02010600030101010101" pitchFamily="2" charset="-122"/>
              </a:rPr>
              <a:t>Technique Skills</a:t>
            </a:r>
            <a:endParaRPr lang="en-US" altLang="ja-JP" sz="2800" b="1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18" name="コンテンツ プレースホルダー 3"/>
          <p:cNvSpPr txBox="1">
            <a:spLocks/>
          </p:cNvSpPr>
          <p:nvPr/>
        </p:nvSpPr>
        <p:spPr bwMode="auto">
          <a:xfrm>
            <a:off x="452056" y="1772816"/>
            <a:ext cx="10324464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 Learned </a:t>
            </a:r>
            <a:r>
              <a:rPr lang="en-US" altLang="ja-JP" sz="2400" b="1" dirty="0">
                <a:solidFill>
                  <a:schemeClr val="tx2"/>
                </a:solidFill>
                <a:ea typeface="宋体" panose="02010600030101010101" pitchFamily="2" charset="-122"/>
              </a:rPr>
              <a:t>how to </a:t>
            </a: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build </a:t>
            </a:r>
            <a:r>
              <a:rPr lang="en-US" altLang="zh-CN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CG</a:t>
            </a: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 </a:t>
            </a:r>
            <a:r>
              <a:rPr lang="en-US" altLang="ja-JP" sz="2400" b="1" dirty="0">
                <a:solidFill>
                  <a:schemeClr val="tx2"/>
                </a:solidFill>
                <a:ea typeface="宋体" panose="02010600030101010101" pitchFamily="2" charset="-122"/>
              </a:rPr>
              <a:t>development </a:t>
            </a: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environment</a:t>
            </a:r>
          </a:p>
          <a:p>
            <a:pPr lvl="1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endParaRPr lang="en-US" altLang="ja-JP" sz="2400" b="1" dirty="0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 Be </a:t>
            </a:r>
            <a:r>
              <a:rPr lang="en-US" altLang="ja-JP" sz="2400" b="1" dirty="0">
                <a:solidFill>
                  <a:schemeClr val="tx2"/>
                </a:solidFill>
                <a:ea typeface="宋体" panose="02010600030101010101" pitchFamily="2" charset="-122"/>
              </a:rPr>
              <a:t>familiar with development </a:t>
            </a: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process</a:t>
            </a:r>
            <a:endParaRPr lang="en-US" altLang="ja-JP" sz="2400" dirty="0" smtClean="0"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endParaRPr lang="en-US" altLang="ja-JP" sz="2400" b="1" dirty="0" smtClean="0">
              <a:solidFill>
                <a:schemeClr val="tx2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Learn </a:t>
            </a:r>
            <a:r>
              <a:rPr lang="en-US" altLang="ja-JP" sz="2400" b="1" dirty="0">
                <a:solidFill>
                  <a:schemeClr val="tx2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principle of </a:t>
            </a: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peripheral</a:t>
            </a:r>
          </a:p>
          <a:p>
            <a:pPr lvl="1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endParaRPr lang="en-US" altLang="ja-JP" sz="2400" b="1" dirty="0">
              <a:solidFill>
                <a:schemeClr val="tx2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 Have </a:t>
            </a:r>
            <a:r>
              <a:rPr lang="en-US" altLang="ja-JP" sz="2400" b="1" dirty="0">
                <a:solidFill>
                  <a:schemeClr val="tx2"/>
                </a:solidFill>
                <a:ea typeface="宋体" panose="02010600030101010101" pitchFamily="2" charset="-122"/>
              </a:rPr>
              <a:t>a certain understanding of CG </a:t>
            </a: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framework</a:t>
            </a:r>
          </a:p>
          <a:p>
            <a:pPr lvl="1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endParaRPr lang="en-US" altLang="ja-JP" sz="2400" b="1" dirty="0">
              <a:solidFill>
                <a:schemeClr val="tx2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Learned </a:t>
            </a:r>
            <a:r>
              <a:rPr lang="en-US" altLang="ja-JP" sz="2400" b="1" dirty="0">
                <a:solidFill>
                  <a:schemeClr val="tx2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how to used  </a:t>
            </a: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oscilloscope, </a:t>
            </a:r>
            <a:r>
              <a:rPr lang="en-US" altLang="ja-JP" sz="2400" b="1" dirty="0" err="1" smtClean="0">
                <a:solidFill>
                  <a:schemeClr val="tx2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multimeter</a:t>
            </a: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and other tools</a:t>
            </a:r>
            <a:endParaRPr lang="en-US" altLang="ja-JP" sz="2400" b="1" dirty="0">
              <a:solidFill>
                <a:schemeClr val="tx2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endParaRPr lang="en-US" altLang="ja-JP" sz="2400" b="1" dirty="0">
              <a:solidFill>
                <a:schemeClr val="tx2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 Have </a:t>
            </a:r>
            <a:r>
              <a:rPr lang="en-US" altLang="ja-JP" sz="2400" b="1" dirty="0">
                <a:solidFill>
                  <a:schemeClr val="tx2"/>
                </a:solidFill>
                <a:ea typeface="宋体" panose="02010600030101010101" pitchFamily="2" charset="-122"/>
              </a:rPr>
              <a:t>a certain understanding of </a:t>
            </a: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modular </a:t>
            </a:r>
            <a:r>
              <a:rPr lang="en-US" altLang="ja-JP" sz="2400" b="1" dirty="0">
                <a:solidFill>
                  <a:schemeClr val="tx2"/>
                </a:solidFill>
                <a:ea typeface="宋体" panose="02010600030101010101" pitchFamily="2" charset="-122"/>
              </a:rPr>
              <a:t>programming</a:t>
            </a:r>
            <a:endParaRPr lang="en-US" altLang="ja-JP" sz="2400" b="1" dirty="0" smtClean="0">
              <a:solidFill>
                <a:schemeClr val="tx2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endParaRPr lang="en-US" altLang="ja-JP" sz="2400" b="1" dirty="0" smtClean="0">
              <a:solidFill>
                <a:schemeClr val="tx2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56002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1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515">
        <p:fade/>
      </p:transition>
    </mc:Choice>
    <mc:Fallback xmlns="">
      <p:transition spd="med" advTm="555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143200"/>
            <a:ext cx="4359055" cy="3120357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harvest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smtClean="0"/>
              <a:t>Page </a:t>
            </a:r>
            <a:fld id="{3FD030EF-7044-4946-962A-5D7D09BD1B34}" type="slidenum">
              <a:rPr lang="de-DE" smtClean="0"/>
              <a:pPr algn="l"/>
              <a:t>14</a:t>
            </a:fld>
            <a:endParaRPr lang="de-DE" dirty="0"/>
          </a:p>
        </p:txBody>
      </p:sp>
      <p:sp>
        <p:nvSpPr>
          <p:cNvPr id="7" name="コンテンツ プレースホルダー 3"/>
          <p:cNvSpPr>
            <a:spLocks noGrp="1"/>
          </p:cNvSpPr>
          <p:nvPr>
            <p:ph idx="1"/>
          </p:nvPr>
        </p:nvSpPr>
        <p:spPr>
          <a:xfrm>
            <a:off x="473123" y="1083003"/>
            <a:ext cx="9000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ja-JP" sz="2800" b="1" dirty="0">
                <a:solidFill>
                  <a:schemeClr val="tx2"/>
                </a:solidFill>
                <a:ea typeface="宋体" panose="02010600030101010101" pitchFamily="2" charset="-122"/>
              </a:rPr>
              <a:t>▬▬▬▬ </a:t>
            </a:r>
            <a:r>
              <a:rPr lang="en-US" altLang="ja-JP" sz="28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O</a:t>
            </a:r>
            <a:r>
              <a:rPr lang="en-US" altLang="zh-CN" sz="28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thers</a:t>
            </a:r>
            <a:endParaRPr lang="en-US" altLang="ja-JP" sz="2800" b="1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8" name="コンテンツ プレースホルダー 3"/>
          <p:cNvSpPr txBox="1">
            <a:spLocks/>
          </p:cNvSpPr>
          <p:nvPr/>
        </p:nvSpPr>
        <p:spPr bwMode="auto">
          <a:xfrm>
            <a:off x="452056" y="1772816"/>
            <a:ext cx="1032446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 Teamwork is very important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endParaRPr lang="en-US" altLang="ja-JP" sz="2400" b="1" dirty="0" smtClean="0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zh-CN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 </a:t>
            </a:r>
            <a:r>
              <a:rPr lang="zh-CN" altLang="zh-CN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Stand </a:t>
            </a:r>
            <a:r>
              <a:rPr lang="zh-CN" altLang="zh-CN" sz="2400" b="1" dirty="0">
                <a:solidFill>
                  <a:schemeClr val="tx2"/>
                </a:solidFill>
                <a:ea typeface="宋体" panose="02010600030101010101" pitchFamily="2" charset="-122"/>
              </a:rPr>
              <a:t>on the </a:t>
            </a:r>
            <a:r>
              <a:rPr lang="en-US" altLang="zh-CN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customer’s</a:t>
            </a:r>
            <a:r>
              <a:rPr lang="zh-CN" altLang="zh-CN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 </a:t>
            </a:r>
            <a:r>
              <a:rPr lang="zh-CN" altLang="zh-CN" sz="2400" b="1" dirty="0">
                <a:solidFill>
                  <a:schemeClr val="tx2"/>
                </a:solidFill>
                <a:ea typeface="宋体" panose="02010600030101010101" pitchFamily="2" charset="-122"/>
              </a:rPr>
              <a:t>point to consider </a:t>
            </a:r>
          </a:p>
          <a:p>
            <a:pPr lvl="1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endParaRPr lang="en-US" altLang="ja-JP" sz="2400" b="1" dirty="0" smtClean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04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15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Introduce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 Report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Harvest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Plan And Goals</a:t>
            </a:r>
            <a:r>
              <a:rPr lang="en-GB" sz="3200" dirty="0" smtClean="0">
                <a:latin typeface="+mn-ea"/>
              </a:rPr>
              <a:t>	</a:t>
            </a:r>
            <a:endParaRPr lang="en-GB" sz="32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8" name="燕尾形 7"/>
          <p:cNvSpPr/>
          <p:nvPr/>
        </p:nvSpPr>
        <p:spPr>
          <a:xfrm>
            <a:off x="695400" y="5346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50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1124744"/>
            <a:ext cx="4762500" cy="3667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plan and goals</a:t>
            </a:r>
            <a:endParaRPr lang="en-GB" sz="3600" dirty="0">
              <a:ea typeface="宋体" panose="02010600030101010101" pitchFamily="2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16</a:t>
            </a:fld>
            <a:endParaRPr lang="de-DE" dirty="0"/>
          </a:p>
        </p:txBody>
      </p:sp>
      <p:sp>
        <p:nvSpPr>
          <p:cNvPr id="7" name="TextBox 6"/>
          <p:cNvSpPr txBox="1"/>
          <p:nvPr/>
        </p:nvSpPr>
        <p:spPr>
          <a:xfrm>
            <a:off x="461040" y="1556792"/>
            <a:ext cx="107291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chemeClr val="tx2"/>
                </a:solidFill>
              </a:rPr>
              <a:t>Working ability</a:t>
            </a:r>
          </a:p>
          <a:p>
            <a:endParaRPr lang="en-US" altLang="zh-CN" sz="1100" dirty="0" smtClean="0">
              <a:solidFill>
                <a:schemeClr val="tx2"/>
              </a:solidFill>
            </a:endParaRPr>
          </a:p>
          <a:p>
            <a:r>
              <a:rPr lang="en-US" altLang="zh-CN" sz="2000" dirty="0" smtClean="0"/>
              <a:t>    Complete tasks on schedule with good quality.</a:t>
            </a:r>
          </a:p>
          <a:p>
            <a:r>
              <a:rPr lang="en-US" altLang="zh-CN" sz="2000" dirty="0"/>
              <a:t>  </a:t>
            </a:r>
            <a:r>
              <a:rPr lang="en-US" altLang="zh-CN" sz="2000" dirty="0" smtClean="0"/>
              <a:t>  Improve work efficiency.</a:t>
            </a:r>
          </a:p>
          <a:p>
            <a:endParaRPr lang="en-US" altLang="zh-CN" sz="1100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400" dirty="0">
                <a:solidFill>
                  <a:schemeClr val="tx2"/>
                </a:solidFill>
              </a:rPr>
              <a:t>MCU </a:t>
            </a:r>
            <a:r>
              <a:rPr lang="en-US" altLang="zh-CN" sz="2400" dirty="0" smtClean="0">
                <a:solidFill>
                  <a:schemeClr val="tx2"/>
                </a:solidFill>
              </a:rPr>
              <a:t>Peripherals</a:t>
            </a:r>
          </a:p>
          <a:p>
            <a:endParaRPr lang="en-US" altLang="zh-CN" sz="1100" dirty="0" smtClean="0">
              <a:solidFill>
                <a:schemeClr val="tx2"/>
              </a:solidFill>
            </a:endParaRPr>
          </a:p>
          <a:p>
            <a:r>
              <a:rPr lang="en-US" altLang="zh-CN" sz="2000" dirty="0" smtClean="0"/>
              <a:t>    Improve </a:t>
            </a:r>
            <a:r>
              <a:rPr lang="en-US" altLang="zh-CN" sz="2000" dirty="0"/>
              <a:t>the ability to handle complex </a:t>
            </a:r>
            <a:r>
              <a:rPr lang="en-US" altLang="zh-CN" sz="2000" dirty="0" smtClean="0"/>
              <a:t>modules.</a:t>
            </a:r>
          </a:p>
          <a:p>
            <a:r>
              <a:rPr lang="en-US" altLang="zh-CN" sz="2000" dirty="0" smtClean="0"/>
              <a:t>    Such </a:t>
            </a:r>
            <a:r>
              <a:rPr lang="en-US" altLang="zh-CN" sz="2000" dirty="0"/>
              <a:t>as : </a:t>
            </a:r>
            <a:r>
              <a:rPr lang="en-US" altLang="zh-CN" sz="2000" dirty="0" smtClean="0"/>
              <a:t>Timer Array Unit, Serial </a:t>
            </a:r>
            <a:r>
              <a:rPr lang="en-US" altLang="zh-CN" sz="2000" dirty="0"/>
              <a:t>Array Unit</a:t>
            </a:r>
          </a:p>
          <a:p>
            <a:endParaRPr lang="en-US" altLang="zh-CN" sz="11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400" dirty="0">
                <a:solidFill>
                  <a:schemeClr val="tx2"/>
                </a:solidFill>
              </a:rPr>
              <a:t>Software development</a:t>
            </a:r>
            <a:endParaRPr lang="en-US" altLang="zh-CN" sz="1100" dirty="0">
              <a:solidFill>
                <a:schemeClr val="tx2"/>
              </a:solidFill>
            </a:endParaRPr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Learn </a:t>
            </a:r>
            <a:r>
              <a:rPr lang="en-US" altLang="zh-CN" sz="2000" dirty="0"/>
              <a:t>plug-in development technology for eclipse</a:t>
            </a:r>
            <a:endParaRPr lang="en-US" altLang="zh-CN" sz="1100" dirty="0"/>
          </a:p>
        </p:txBody>
      </p:sp>
    </p:spTree>
    <p:extLst>
      <p:ext uri="{BB962C8B-B14F-4D97-AF65-F5344CB8AC3E}">
        <p14:creationId xmlns:p14="http://schemas.microsoft.com/office/powerpoint/2010/main" val="6431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95"/>
    </mc:Choice>
    <mc:Fallback xmlns="">
      <p:transition spd="slow" advTm="6995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/>
              <a:t>Page </a:t>
            </a:r>
            <a:fld id="{3FD030EF-7044-4946-962A-5D7D09BD1B34}" type="slidenum">
              <a:rPr lang="de-DE" smtClean="0"/>
              <a:pPr algn="l"/>
              <a:t>17</a:t>
            </a:fld>
            <a:endParaRPr lang="de-DE" dirty="0"/>
          </a:p>
        </p:txBody>
      </p:sp>
      <p:sp>
        <p:nvSpPr>
          <p:cNvPr id="4" name="テキスト ボックス 6"/>
          <p:cNvSpPr txBox="1"/>
          <p:nvPr/>
        </p:nvSpPr>
        <p:spPr>
          <a:xfrm>
            <a:off x="4538863" y="2492896"/>
            <a:ext cx="3114347" cy="7386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sz="4200" b="1" dirty="0">
                <a:solidFill>
                  <a:srgbClr val="00206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Thank </a:t>
            </a:r>
            <a:r>
              <a:rPr kumimoji="1" lang="en-US" altLang="ja-JP" sz="4200" b="1" dirty="0" smtClean="0">
                <a:solidFill>
                  <a:srgbClr val="00206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you!</a:t>
            </a:r>
            <a:endParaRPr kumimoji="1" lang="en-US" altLang="ja-JP" sz="4200" b="1" dirty="0" smtClean="0">
              <a:solidFill>
                <a:srgbClr val="002060"/>
              </a:solidFill>
              <a:latin typeface="Arial" panose="020B0604020202020204" pitchFamily="34" charset="0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039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7"/>
    </mc:Choice>
    <mc:Fallback xmlns="">
      <p:transition spd="slow" advTm="1457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Renesas.com</a:t>
            </a:r>
          </a:p>
        </p:txBody>
      </p:sp>
    </p:spTree>
    <p:extLst>
      <p:ext uri="{BB962C8B-B14F-4D97-AF65-F5344CB8AC3E}">
        <p14:creationId xmlns:p14="http://schemas.microsoft.com/office/powerpoint/2010/main" val="296877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8">
        <p:fade/>
      </p:transition>
    </mc:Choice>
    <mc:Fallback xmlns="">
      <p:transition spd="med" advTm="29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/>
              <a:t>Page </a:t>
            </a:r>
            <a:fld id="{3FD030EF-7044-4946-962A-5D7D09BD1B34}" type="slidenum">
              <a:rPr lang="de-DE" smtClean="0"/>
              <a:pPr algn="l"/>
              <a:t>19</a:t>
            </a:fld>
            <a:endParaRPr lang="de-DE" dirty="0"/>
          </a:p>
        </p:txBody>
      </p:sp>
      <p:sp>
        <p:nvSpPr>
          <p:cNvPr id="4" name="テキスト ボックス 6"/>
          <p:cNvSpPr txBox="1"/>
          <p:nvPr/>
        </p:nvSpPr>
        <p:spPr>
          <a:xfrm>
            <a:off x="5042000" y="2420888"/>
            <a:ext cx="2106235" cy="11079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sz="6600" b="1" dirty="0" smtClean="0">
                <a:solidFill>
                  <a:srgbClr val="0000FF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60595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2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Introduction</a:t>
            </a:r>
            <a:endParaRPr lang="en-US" sz="3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Working </a:t>
            </a:r>
            <a:r>
              <a:rPr lang="en-US" sz="2800" dirty="0" smtClean="0">
                <a:ea typeface="微软雅黑" panose="020B0503020204020204" pitchFamily="34" charset="-122"/>
              </a:rPr>
              <a:t>Contents</a:t>
            </a:r>
            <a:endParaRPr lang="en-US" sz="2800" dirty="0" smtClean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Harvest</a:t>
            </a:r>
            <a:endParaRPr lang="en-US" sz="2800" dirty="0" smtClean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ea typeface="微软雅黑" panose="020B0503020204020204" pitchFamily="34" charset="-122"/>
              </a:rPr>
              <a:t>Goals </a:t>
            </a:r>
            <a:r>
              <a:rPr lang="en-US" altLang="zh-CN" sz="2800" dirty="0" smtClean="0">
                <a:ea typeface="微软雅黑" panose="020B0503020204020204" pitchFamily="34" charset="-122"/>
              </a:rPr>
              <a:t>And </a:t>
            </a:r>
            <a:r>
              <a:rPr lang="en-US" sz="2800" dirty="0" smtClean="0">
                <a:ea typeface="微软雅黑" panose="020B0503020204020204" pitchFamily="34" charset="-122"/>
              </a:rPr>
              <a:t>Plan 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10" name="燕尾形 9"/>
          <p:cNvSpPr/>
          <p:nvPr/>
        </p:nvSpPr>
        <p:spPr>
          <a:xfrm>
            <a:off x="695400" y="2034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5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623392" y="3342972"/>
            <a:ext cx="10655680" cy="2609944"/>
          </a:xfrm>
          <a:prstGeom prst="rect">
            <a:avLst/>
          </a:prstGeom>
          <a:solidFill>
            <a:srgbClr val="E1F1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7738">
            <a:off x="4706782" y="1072484"/>
            <a:ext cx="562500" cy="749999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panose="02010600030101010101" pitchFamily="2" charset="-122"/>
              </a:rPr>
              <a:t>Introduction</a:t>
            </a:r>
            <a:endParaRPr lang="zh-CN" altLang="en-US" sz="2400" b="0" dirty="0"/>
          </a:p>
        </p:txBody>
      </p:sp>
      <p:sp>
        <p:nvSpPr>
          <p:cNvPr id="10" name="コンテンツ プレースホルダー 3"/>
          <p:cNvSpPr txBox="1">
            <a:spLocks/>
          </p:cNvSpPr>
          <p:nvPr/>
        </p:nvSpPr>
        <p:spPr>
          <a:xfrm>
            <a:off x="983432" y="1827553"/>
            <a:ext cx="10511664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</a:t>
            </a:r>
            <a:r>
              <a:rPr lang="en-US" altLang="zh-CN" sz="2400" b="1" dirty="0" smtClean="0"/>
              <a:t>Code </a:t>
            </a:r>
            <a:r>
              <a:rPr lang="en-US" altLang="zh-CN" sz="2400" b="1" dirty="0" smtClean="0"/>
              <a:t>Generator </a:t>
            </a:r>
            <a:r>
              <a:rPr lang="en-US" altLang="zh-CN" sz="2400" dirty="0" smtClean="0"/>
              <a:t>is a software for generating driver code </a:t>
            </a:r>
            <a:r>
              <a:rPr lang="en-US" altLang="zh-CN" sz="2400" dirty="0" smtClean="0">
                <a:solidFill>
                  <a:srgbClr val="0000FF"/>
                </a:solidFill>
              </a:rPr>
              <a:t>automatically</a:t>
            </a:r>
            <a:r>
              <a:rPr lang="en-US" altLang="zh-CN" sz="2400" dirty="0" smtClean="0"/>
              <a:t> by </a:t>
            </a:r>
            <a:r>
              <a:rPr lang="en-US" altLang="zh-CN" sz="2400" dirty="0" smtClean="0"/>
              <a:t> simple </a:t>
            </a:r>
            <a:r>
              <a:rPr lang="en-US" altLang="zh-CN" sz="2400" dirty="0" smtClean="0"/>
              <a:t>and convenient graphical interface </a:t>
            </a:r>
            <a:r>
              <a:rPr lang="en-US" altLang="zh-CN" sz="2400" dirty="0" smtClean="0"/>
              <a:t>configuration.</a:t>
            </a:r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コンテンツ プレースホルダー 3"/>
          <p:cNvSpPr txBox="1">
            <a:spLocks/>
          </p:cNvSpPr>
          <p:nvPr/>
        </p:nvSpPr>
        <p:spPr>
          <a:xfrm>
            <a:off x="471696" y="1268760"/>
            <a:ext cx="10631999" cy="3693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 What</a:t>
            </a:r>
            <a:r>
              <a:rPr lang="zh-CN" altLang="en-US" sz="2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</a:rPr>
              <a:t>is the Code Generator</a:t>
            </a:r>
            <a:endParaRPr lang="en-US" altLang="ja-JP" sz="2400" dirty="0">
              <a:ea typeface="宋体" panose="02010600030101010101" pitchFamily="2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70" y="3552550"/>
            <a:ext cx="2595447" cy="23618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037" y="3552550"/>
            <a:ext cx="3024336" cy="235714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6803" y="3544285"/>
            <a:ext cx="3227075" cy="236180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763948" y="43641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1348106" y="4396658"/>
            <a:ext cx="1808508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2"/>
                </a:solidFill>
              </a:rPr>
              <a:t>Select device</a:t>
            </a:r>
            <a:endParaRPr lang="zh-CN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112224" y="4348732"/>
            <a:ext cx="2747868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 altLang="zh-CN" sz="2000" dirty="0"/>
              <a:t>Generate driver code</a:t>
            </a:r>
            <a:endParaRPr lang="zh-CN" altLang="en-US" sz="2000" dirty="0"/>
          </a:p>
        </p:txBody>
      </p:sp>
      <p:sp>
        <p:nvSpPr>
          <p:cNvPr id="34" name="右箭头 33"/>
          <p:cNvSpPr/>
          <p:nvPr/>
        </p:nvSpPr>
        <p:spPr>
          <a:xfrm>
            <a:off x="3512441" y="4587478"/>
            <a:ext cx="512208" cy="32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7218858" y="4548787"/>
            <a:ext cx="452684" cy="32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324740" y="4401320"/>
            <a:ext cx="2848857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 altLang="zh-CN" sz="2000" dirty="0"/>
              <a:t>Configure peripherals</a:t>
            </a:r>
            <a:endParaRPr lang="zh-CN" altLang="en-US" sz="2000" dirty="0"/>
          </a:p>
        </p:txBody>
      </p:sp>
      <p:sp>
        <p:nvSpPr>
          <p:cNvPr id="20" name="コンテンツ プレースホルダー 3"/>
          <p:cNvSpPr txBox="1">
            <a:spLocks/>
          </p:cNvSpPr>
          <p:nvPr/>
        </p:nvSpPr>
        <p:spPr>
          <a:xfrm>
            <a:off x="498875" y="2795152"/>
            <a:ext cx="10631999" cy="3693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ja-JP" sz="2400" dirty="0" smtClean="0">
                <a:solidFill>
                  <a:schemeClr val="bg2">
                    <a:lumMod val="10000"/>
                  </a:schemeClr>
                </a:solidFill>
              </a:rPr>
              <a:t>How </a:t>
            </a:r>
            <a:r>
              <a:rPr lang="en-US" altLang="ja-JP" sz="2400" dirty="0" smtClean="0">
                <a:solidFill>
                  <a:schemeClr val="bg2">
                    <a:lumMod val="10000"/>
                  </a:schemeClr>
                </a:solidFill>
              </a:rPr>
              <a:t>to use it</a:t>
            </a:r>
            <a:endParaRPr lang="en-US" altLang="ja-JP" sz="2400" dirty="0">
              <a:ea typeface="宋体" panose="0201060003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7738">
            <a:off x="2783099" y="2579595"/>
            <a:ext cx="562500" cy="74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7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44">
        <p:fade/>
      </p:transition>
    </mc:Choice>
    <mc:Fallback xmlns="">
      <p:transition spd="med" advTm="394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panose="02010600030101010101" pitchFamily="2" charset="-122"/>
              </a:rPr>
              <a:t>Introduction</a:t>
            </a:r>
            <a:endParaRPr lang="zh-CN" altLang="en-US" sz="2400" b="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4</a:t>
            </a:fld>
            <a:endParaRPr lang="de-DE" dirty="0">
              <a:solidFill>
                <a:srgbClr val="06418C"/>
              </a:solidFill>
            </a:endParaRPr>
          </a:p>
        </p:txBody>
      </p:sp>
      <p:pic>
        <p:nvPicPr>
          <p:cNvPr id="7" name="Picture 2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955" y="5350926"/>
            <a:ext cx="1614487" cy="400050"/>
          </a:xfrm>
          <a:prstGeom prst="rect">
            <a:avLst/>
          </a:prstGeom>
          <a:noFill/>
          <a:ln w="19050" algn="ctr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307" y="1947081"/>
            <a:ext cx="145732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497" y="1966231"/>
            <a:ext cx="1389063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36" y="1947081"/>
            <a:ext cx="13970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163" y="3380606"/>
            <a:ext cx="1033462" cy="61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57" y="3274101"/>
            <a:ext cx="1885950" cy="74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1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29" y="3307220"/>
            <a:ext cx="1158875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/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" t="34900" r="-90" b="29400"/>
          <a:stretch/>
        </p:blipFill>
        <p:spPr bwMode="auto">
          <a:xfrm>
            <a:off x="6191547" y="5265201"/>
            <a:ext cx="2095500" cy="485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3"/>
          <p:cNvPicPr/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7" t="25170" r="-88" b="30612"/>
          <a:stretch/>
        </p:blipFill>
        <p:spPr bwMode="auto">
          <a:xfrm>
            <a:off x="3471082" y="5236004"/>
            <a:ext cx="2028825" cy="6191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コンテンツ プレースホルダー 3"/>
          <p:cNvSpPr txBox="1">
            <a:spLocks/>
          </p:cNvSpPr>
          <p:nvPr/>
        </p:nvSpPr>
        <p:spPr>
          <a:xfrm>
            <a:off x="-8217" y="1286973"/>
            <a:ext cx="684076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2038" lvl="4" indent="-3429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ja-JP" sz="2400" dirty="0" smtClean="0">
                <a:ea typeface="宋体" panose="02010600030101010101" pitchFamily="2" charset="-122"/>
              </a:rPr>
              <a:t>Supports different devices</a:t>
            </a:r>
            <a:endParaRPr lang="en-US" altLang="ja-JP" sz="2400" dirty="0">
              <a:ea typeface="宋体" panose="02010600030101010101" pitchFamily="2" charset="-122"/>
            </a:endParaRPr>
          </a:p>
        </p:txBody>
      </p:sp>
      <p:sp>
        <p:nvSpPr>
          <p:cNvPr id="21" name="コンテンツ プレースホルダー 3"/>
          <p:cNvSpPr txBox="1">
            <a:spLocks/>
          </p:cNvSpPr>
          <p:nvPr/>
        </p:nvSpPr>
        <p:spPr>
          <a:xfrm>
            <a:off x="-8217" y="2761932"/>
            <a:ext cx="684076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2038" lvl="4" indent="-3429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ja-JP" sz="2400" dirty="0" smtClean="0">
                <a:ea typeface="宋体" panose="02010600030101010101" pitchFamily="2" charset="-122"/>
              </a:rPr>
              <a:t>Supports different compilers</a:t>
            </a:r>
            <a:endParaRPr lang="en-US" altLang="ja-JP" sz="2400" dirty="0"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98350" y="4503035"/>
            <a:ext cx="702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62038" lvl="4" indent="-3429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ja-JP" sz="2400" dirty="0">
                <a:ea typeface="宋体" panose="02010600030101010101" pitchFamily="2" charset="-122"/>
              </a:rPr>
              <a:t>Supports different </a:t>
            </a:r>
            <a:r>
              <a:rPr lang="en-US" altLang="ja-JP" sz="2400" dirty="0" smtClean="0">
                <a:ea typeface="宋体" panose="02010600030101010101" pitchFamily="2" charset="-122"/>
              </a:rPr>
              <a:t>integrated environment</a:t>
            </a:r>
            <a:endParaRPr lang="en-US" altLang="ja-JP" sz="2400" dirty="0"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45625" y="2756860"/>
            <a:ext cx="45191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ja-JP" sz="2000" dirty="0"/>
              <a:t>(</a:t>
            </a:r>
            <a:r>
              <a:rPr lang="en-US" altLang="zh-CN" sz="2000" dirty="0" err="1">
                <a:ea typeface="宋体" panose="02010600030101010101" pitchFamily="2" charset="-122"/>
              </a:rPr>
              <a:t>Renesas</a:t>
            </a:r>
            <a:r>
              <a:rPr lang="en-US" altLang="zh-CN" sz="2000" dirty="0">
                <a:ea typeface="宋体" panose="02010600030101010101" pitchFamily="2" charset="-122"/>
              </a:rPr>
              <a:t>, GHS, IAR, GNU, GCC</a:t>
            </a:r>
            <a:r>
              <a:rPr lang="en-US" altLang="ja-JP" sz="2000" dirty="0"/>
              <a:t>)</a:t>
            </a:r>
            <a:endParaRPr lang="en-US" altLang="ja-JP" sz="20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245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9822">
        <p:fade/>
      </p:transition>
    </mc:Choice>
    <mc:Fallback xmlns="">
      <p:transition spd="med" advTm="982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5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Introduce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</a:t>
            </a:r>
            <a:r>
              <a:rPr lang="en-US" altLang="zh-CN" sz="3200" b="1" dirty="0" smtClean="0">
                <a:ea typeface="微软雅黑" panose="020B0503020204020204" pitchFamily="34" charset="-122"/>
              </a:rPr>
              <a:t>Schedule</a:t>
            </a:r>
            <a:endParaRPr lang="en-US" altLang="zh-CN" sz="3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 Report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Harvest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10" name="燕尾形 9"/>
          <p:cNvSpPr/>
          <p:nvPr/>
        </p:nvSpPr>
        <p:spPr>
          <a:xfrm>
            <a:off x="695400" y="2844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08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9669860" y="1833082"/>
            <a:ext cx="1538708" cy="43842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693828" y="1853049"/>
            <a:ext cx="3661780" cy="43842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57125" y="1844825"/>
            <a:ext cx="4604067" cy="4392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Schedule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6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1" name="五边形 110"/>
          <p:cNvSpPr/>
          <p:nvPr/>
        </p:nvSpPr>
        <p:spPr>
          <a:xfrm>
            <a:off x="9669860" y="1833082"/>
            <a:ext cx="1743553" cy="371784"/>
          </a:xfrm>
          <a:prstGeom prst="homePlate">
            <a:avLst/>
          </a:prstGeom>
          <a:gradFill>
            <a:gsLst>
              <a:gs pos="0">
                <a:schemeClr val="accent4">
                  <a:tint val="50000"/>
                  <a:satMod val="300000"/>
                </a:schemeClr>
              </a:gs>
              <a:gs pos="60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Maintenance</a:t>
            </a:r>
            <a:endParaRPr lang="zh-CN" altLang="en-US" sz="2000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43890"/>
              </p:ext>
            </p:extLst>
          </p:nvPr>
        </p:nvGraphicFramePr>
        <p:xfrm>
          <a:off x="1130688" y="2251730"/>
          <a:ext cx="2469110" cy="4042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6958"/>
                <a:gridCol w="1722152"/>
              </a:tblGrid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Peripherals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/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CGC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TAU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8BITIT</a:t>
                      </a:r>
                      <a:endParaRPr kumimoji="1" lang="en-US" sz="1400" b="1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RTC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12BITIT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TMRJ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7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SMOTD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EXSD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PCLBUZ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WDT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11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PGA_DSAD</a:t>
                      </a:r>
                      <a:endParaRPr kumimoji="1"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</a:rPr>
                        <a:t>12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AMP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IICA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UARTMG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91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…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五边形 6"/>
          <p:cNvSpPr/>
          <p:nvPr/>
        </p:nvSpPr>
        <p:spPr>
          <a:xfrm>
            <a:off x="911424" y="1844825"/>
            <a:ext cx="4440100" cy="360041"/>
          </a:xfrm>
          <a:prstGeom prst="homePlate">
            <a:avLst/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5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CG development for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RL78H1D</a:t>
            </a:r>
            <a:endParaRPr lang="zh-CN" altLang="en-US" sz="2000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543415"/>
              </p:ext>
            </p:extLst>
          </p:nvPr>
        </p:nvGraphicFramePr>
        <p:xfrm>
          <a:off x="6022271" y="2242808"/>
          <a:ext cx="2520280" cy="40515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7825"/>
                <a:gridCol w="1582455"/>
              </a:tblGrid>
              <a:tr h="2679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Peripherals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CGC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2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WDT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3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CMP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>
                          <a:effectLst/>
                        </a:rPr>
                        <a:t>4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AD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5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DA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</a:rPr>
                        <a:t>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PORT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TAU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RTC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12BITIT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TMRJ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TMRD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TMRG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PCLBUZ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SAU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RF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4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IICA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…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</a:tbl>
          </a:graphicData>
        </a:graphic>
      </p:graphicFrame>
      <p:sp>
        <p:nvSpPr>
          <p:cNvPr id="99" name="五边形 98"/>
          <p:cNvSpPr/>
          <p:nvPr/>
        </p:nvSpPr>
        <p:spPr>
          <a:xfrm>
            <a:off x="5705823" y="1851466"/>
            <a:ext cx="3846561" cy="360041"/>
          </a:xfrm>
          <a:prstGeom prst="homePlate">
            <a:avLst/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5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CG </a:t>
            </a:r>
            <a:r>
              <a:rPr lang="en-US" altLang="zh-CN" sz="2000" dirty="0" smtClean="0"/>
              <a:t>development </a:t>
            </a:r>
            <a:r>
              <a:rPr lang="en-US" altLang="zh-CN" sz="2000" dirty="0" smtClean="0"/>
              <a:t>for RL78G1J</a:t>
            </a:r>
            <a:endParaRPr lang="zh-CN" altLang="en-US" sz="2000" dirty="0"/>
          </a:p>
        </p:txBody>
      </p:sp>
      <p:cxnSp>
        <p:nvCxnSpPr>
          <p:cNvPr id="18" name="直接箭头连接符 17"/>
          <p:cNvCxnSpPr>
            <a:stCxn id="16" idx="7"/>
          </p:cNvCxnSpPr>
          <p:nvPr/>
        </p:nvCxnSpPr>
        <p:spPr>
          <a:xfrm flipV="1">
            <a:off x="6815591" y="2737196"/>
            <a:ext cx="2854269" cy="1582441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011281"/>
              </p:ext>
            </p:extLst>
          </p:nvPr>
        </p:nvGraphicFramePr>
        <p:xfrm>
          <a:off x="551384" y="1066441"/>
          <a:ext cx="1088856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</a:tblGrid>
              <a:tr h="288999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2017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2018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28899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July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3" name="直接箭头连接符 32"/>
          <p:cNvCxnSpPr>
            <a:stCxn id="16" idx="2"/>
          </p:cNvCxnSpPr>
          <p:nvPr/>
        </p:nvCxnSpPr>
        <p:spPr>
          <a:xfrm flipH="1">
            <a:off x="3606763" y="4632212"/>
            <a:ext cx="1678829" cy="2810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 flipV="1">
            <a:off x="3606763" y="3051233"/>
            <a:ext cx="2272756" cy="1250217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5285592" y="4190164"/>
            <a:ext cx="1792505" cy="88409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ysClr val="windowText" lastClr="000000"/>
                </a:solidFill>
              </a:rPr>
              <a:t>My tasks</a:t>
            </a:r>
            <a:endParaRPr lang="zh-CN" altLang="en-US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41" name="表格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683274"/>
              </p:ext>
            </p:extLst>
          </p:nvPr>
        </p:nvGraphicFramePr>
        <p:xfrm>
          <a:off x="9716862" y="2239987"/>
          <a:ext cx="1296144" cy="1845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40"/>
                <a:gridCol w="936104"/>
              </a:tblGrid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Ticket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#2446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2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Arial"/>
                        </a:rPr>
                        <a:t>IDE17308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>
                          <a:effectLst/>
                        </a:rPr>
                        <a:t>3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#1897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#2429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 smtClean="0">
                          <a:effectLst/>
                        </a:rPr>
                        <a:t>IDE18629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IDE17833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35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5" name="直接箭头连接符 24"/>
          <p:cNvCxnSpPr/>
          <p:nvPr/>
        </p:nvCxnSpPr>
        <p:spPr>
          <a:xfrm flipH="1" flipV="1">
            <a:off x="3589602" y="3931621"/>
            <a:ext cx="2010250" cy="58408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6" idx="0"/>
          </p:cNvCxnSpPr>
          <p:nvPr/>
        </p:nvCxnSpPr>
        <p:spPr>
          <a:xfrm flipV="1">
            <a:off x="6181845" y="3645024"/>
            <a:ext cx="145615" cy="54514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71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7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Introduce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Work Report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Harvest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6" name="燕尾形 5"/>
          <p:cNvSpPr/>
          <p:nvPr/>
        </p:nvSpPr>
        <p:spPr>
          <a:xfrm>
            <a:off x="695400" y="3690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20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WORK-Achievements</a:t>
            </a:r>
            <a:r>
              <a:rPr lang="en-US" altLang="zh-CN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kumimoji="1" lang="en-GB" altLang="ja-JP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8</a:t>
            </a:fld>
            <a:endParaRPr lang="de-DE" dirty="0">
              <a:solidFill>
                <a:srgbClr val="06418C"/>
              </a:solidFill>
            </a:endParaRPr>
          </a:p>
        </p:txBody>
      </p:sp>
      <p:graphicFrame>
        <p:nvGraphicFramePr>
          <p:cNvPr id="44" name="图示 43"/>
          <p:cNvGraphicFramePr/>
          <p:nvPr>
            <p:extLst>
              <p:ext uri="{D42A27DB-BD31-4B8C-83A1-F6EECF244321}">
                <p14:modId xmlns:p14="http://schemas.microsoft.com/office/powerpoint/2010/main" val="4025763800"/>
              </p:ext>
            </p:extLst>
          </p:nvPr>
        </p:nvGraphicFramePr>
        <p:xfrm>
          <a:off x="623392" y="836712"/>
          <a:ext cx="158417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8128" y="2780928"/>
            <a:ext cx="4001964" cy="31864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5458" y="1023227"/>
            <a:ext cx="3932811" cy="3312368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6960096" y="1124744"/>
            <a:ext cx="2147291" cy="720080"/>
          </a:xfrm>
          <a:prstGeom prst="wedgeRoundRectCallout">
            <a:avLst>
              <a:gd name="adj1" fmla="val -82178"/>
              <a:gd name="adj2" fmla="val 71547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User’s Manual: Hardware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4690978" y="5157192"/>
            <a:ext cx="2147291" cy="720080"/>
          </a:xfrm>
          <a:prstGeom prst="wedgeRoundRectCallout">
            <a:avLst>
              <a:gd name="adj1" fmla="val 78425"/>
              <a:gd name="adj2" fmla="val -105024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Block diagram of peripherals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57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951269"/>
            <a:ext cx="3600465" cy="26202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16" y="980221"/>
            <a:ext cx="3838798" cy="248450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WORKS-Achievements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5663952" y="836712"/>
            <a:ext cx="1770447" cy="558457"/>
          </a:xfrm>
          <a:prstGeom prst="wedgeRoundRectCallout">
            <a:avLst>
              <a:gd name="adj1" fmla="val -54154"/>
              <a:gd name="adj2" fmla="val 89217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GUI detailed design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9</a:t>
            </a:fld>
            <a:endParaRPr lang="de-DE" dirty="0">
              <a:solidFill>
                <a:srgbClr val="06418C"/>
              </a:solidFill>
            </a:endParaRPr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3959840279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圆角矩形标注 9"/>
          <p:cNvSpPr/>
          <p:nvPr/>
        </p:nvSpPr>
        <p:spPr>
          <a:xfrm>
            <a:off x="10387488" y="3158398"/>
            <a:ext cx="1686907" cy="612648"/>
          </a:xfrm>
          <a:prstGeom prst="wedgeRoundRectCallout">
            <a:avLst>
              <a:gd name="adj1" fmla="val -59443"/>
              <a:gd name="adj2" fmla="val -102745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Code detailed design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059494"/>
              </p:ext>
            </p:extLst>
          </p:nvPr>
        </p:nvGraphicFramePr>
        <p:xfrm>
          <a:off x="2639617" y="3547067"/>
          <a:ext cx="7344815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476"/>
                <a:gridCol w="1208054"/>
                <a:gridCol w="4985285"/>
              </a:tblGrid>
              <a:tr h="300924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Project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Task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Achievement</a:t>
                      </a:r>
                      <a:endParaRPr lang="zh-CN" altLang="en-US" sz="1400" dirty="0"/>
                    </a:p>
                  </a:txBody>
                  <a:tcPr/>
                </a:tc>
              </a:tr>
              <a:tr h="300924">
                <a:tc rowSpan="4">
                  <a:txBody>
                    <a:bodyPr/>
                    <a:lstStyle/>
                    <a:p>
                      <a:r>
                        <a:rPr lang="en-US" altLang="zh-CN" sz="1400" dirty="0" smtClean="0"/>
                        <a:t>RL78H1D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8BITIT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30092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SMOTD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30092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WDT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 smtClean="0"/>
                    </a:p>
                  </a:txBody>
                  <a:tcPr/>
                </a:tc>
              </a:tr>
              <a:tr h="30092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PGA_DSAD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 smtClean="0"/>
                    </a:p>
                  </a:txBody>
                  <a:tcPr/>
                </a:tc>
              </a:tr>
              <a:tr h="300924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RL78G1J</a:t>
                      </a:r>
                      <a:endParaRPr lang="zh-CN" altLang="en-US" sz="1400" dirty="0" smtClean="0"/>
                    </a:p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WDT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 smtClean="0"/>
                    </a:p>
                  </a:txBody>
                  <a:tcPr/>
                </a:tc>
              </a:tr>
              <a:tr h="30092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CMP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 smtClean="0"/>
                    </a:p>
                  </a:txBody>
                  <a:tcPr/>
                </a:tc>
              </a:tr>
              <a:tr h="30092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AD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 smtClean="0"/>
                    </a:p>
                  </a:txBody>
                  <a:tcPr/>
                </a:tc>
              </a:tr>
              <a:tr h="30092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DA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64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867"/>
    </mc:Choice>
    <mc:Fallback xmlns="">
      <p:transition advTm="28867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51229_Renesas_Templates_16_9_EN">
  <a:themeElements>
    <a:clrScheme name="Renesas_colors">
      <a:dk1>
        <a:srgbClr val="3C3C3B"/>
      </a:dk1>
      <a:lt1>
        <a:sysClr val="window" lastClr="FFFFFF"/>
      </a:lt1>
      <a:dk2>
        <a:srgbClr val="06418C"/>
      </a:dk2>
      <a:lt2>
        <a:srgbClr val="F2F2F2"/>
      </a:lt2>
      <a:accent1>
        <a:srgbClr val="4471A9"/>
      </a:accent1>
      <a:accent2>
        <a:srgbClr val="D70000"/>
      </a:accent2>
      <a:accent3>
        <a:srgbClr val="FFC800"/>
      </a:accent3>
      <a:accent4>
        <a:srgbClr val="669933"/>
      </a:accent4>
      <a:accent5>
        <a:srgbClr val="993399"/>
      </a:accent5>
      <a:accent6>
        <a:srgbClr val="9D9D9D"/>
      </a:accent6>
      <a:hlink>
        <a:srgbClr val="06418C"/>
      </a:hlink>
      <a:folHlink>
        <a:srgbClr val="993399"/>
      </a:folHlink>
    </a:clrScheme>
    <a:fontScheme name="ユーザー定義 1">
      <a:majorFont>
        <a:latin typeface="Arial Narrow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54147FB1-DAE6-4AE8-976A-1D9502EBCD93}" vid="{D1F8C949-6990-4F7E-A752-F27DA72DB7F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Renesas_colors">
    <a:dk1>
      <a:srgbClr val="3C3C3B"/>
    </a:dk1>
    <a:lt1>
      <a:sysClr val="window" lastClr="FFFFFF"/>
    </a:lt1>
    <a:dk2>
      <a:srgbClr val="06418C"/>
    </a:dk2>
    <a:lt2>
      <a:srgbClr val="F2F2F2"/>
    </a:lt2>
    <a:accent1>
      <a:srgbClr val="4471A9"/>
    </a:accent1>
    <a:accent2>
      <a:srgbClr val="D70000"/>
    </a:accent2>
    <a:accent3>
      <a:srgbClr val="FFC800"/>
    </a:accent3>
    <a:accent4>
      <a:srgbClr val="669933"/>
    </a:accent4>
    <a:accent5>
      <a:srgbClr val="993399"/>
    </a:accent5>
    <a:accent6>
      <a:srgbClr val="9D9D9D"/>
    </a:accent6>
    <a:hlink>
      <a:srgbClr val="06418C"/>
    </a:hlink>
    <a:folHlink>
      <a:srgbClr val="993399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4D7E75C88EA6448E09821740A4A90F" ma:contentTypeVersion="" ma:contentTypeDescription="Create a new document." ma:contentTypeScope="" ma:versionID="3348ba5bedadb69a636e27fc1bf62495">
  <xsd:schema xmlns:xsd="http://www.w3.org/2001/XMLSchema" xmlns:xs="http://www.w3.org/2001/XMLSchema" xmlns:p="http://schemas.microsoft.com/office/2006/metadata/properties" xmlns:ns2="4ff196b7-4bf3-4dc4-a13b-237dc72986e0" targetNamespace="http://schemas.microsoft.com/office/2006/metadata/properties" ma:root="true" ma:fieldsID="67250312efdc7793b91d36131bb8c1d6" ns2:_="">
    <xsd:import namespace="4ff196b7-4bf3-4dc4-a13b-237dc72986e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f196b7-4bf3-4dc4-a13b-237dc72986e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有相手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共有相手の詳細情報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424AC5-D639-41CA-8AD8-E02D2570953C}">
  <ds:schemaRefs>
    <ds:schemaRef ds:uri="http://schemas.openxmlformats.org/package/2006/metadata/core-properties"/>
    <ds:schemaRef ds:uri="http://purl.org/dc/elements/1.1/"/>
    <ds:schemaRef ds:uri="http://purl.org/dc/terms/"/>
    <ds:schemaRef ds:uri="4ff196b7-4bf3-4dc4-a13b-237dc72986e0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6838EF9-CAA2-45C8-9728-A308379036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f196b7-4bf3-4dc4-a13b-237dc72986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678FA1-CDA8-4957-B091-DB88D0A265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8660</TotalTime>
  <Words>509</Words>
  <Application>Microsoft Office PowerPoint</Application>
  <PresentationFormat>宽屏</PresentationFormat>
  <Paragraphs>282</Paragraphs>
  <Slides>19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メイリオ</vt:lpstr>
      <vt:lpstr>ＭＳ Ｐゴシック</vt:lpstr>
      <vt:lpstr>宋体</vt:lpstr>
      <vt:lpstr>微软雅黑</vt:lpstr>
      <vt:lpstr>Arial</vt:lpstr>
      <vt:lpstr>Arial Narrow</vt:lpstr>
      <vt:lpstr>Calibri</vt:lpstr>
      <vt:lpstr>Symbol</vt:lpstr>
      <vt:lpstr>Wingdings</vt:lpstr>
      <vt:lpstr>151229_Renesas_Templates_16_9_EN</vt:lpstr>
      <vt:lpstr>PowerPoint 演示文稿</vt:lpstr>
      <vt:lpstr>PowerPoint 演示文稿</vt:lpstr>
      <vt:lpstr>Introduction</vt:lpstr>
      <vt:lpstr>Introduction</vt:lpstr>
      <vt:lpstr>PowerPoint 演示文稿</vt:lpstr>
      <vt:lpstr>Schedule</vt:lpstr>
      <vt:lpstr>PowerPoint 演示文稿</vt:lpstr>
      <vt:lpstr>WORK-Achievements </vt:lpstr>
      <vt:lpstr>WORKS-Achievements </vt:lpstr>
      <vt:lpstr>WORKS-Achievements </vt:lpstr>
      <vt:lpstr>WORKS-Achievements </vt:lpstr>
      <vt:lpstr>PowerPoint 演示文稿</vt:lpstr>
      <vt:lpstr>harvest</vt:lpstr>
      <vt:lpstr>harvest</vt:lpstr>
      <vt:lpstr>PowerPoint 演示文稿</vt:lpstr>
      <vt:lpstr>plan and goals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Marie Tan</dc:creator>
  <cp:lastModifiedBy>Mao Zhengjun(毛正军)</cp:lastModifiedBy>
  <cp:revision>410</cp:revision>
  <cp:lastPrinted>2017-07-27T05:07:36Z</cp:lastPrinted>
  <dcterms:created xsi:type="dcterms:W3CDTF">2017-02-15T16:41:34Z</dcterms:created>
  <dcterms:modified xsi:type="dcterms:W3CDTF">2018-03-15T12:04:40Z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0x010100C84D7E75C88EA6448E09821740A4A90F</vt:lpwstr>
  </property>
</Properties>
</file>